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071810"/>
            <a:ext cx="7105422" cy="153657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воспитатель средней группы №3 «Земляничка» </a:t>
            </a:r>
            <a:r>
              <a:rPr lang="ru-RU" dirty="0" err="1" smtClean="0"/>
              <a:t>Севкова</a:t>
            </a:r>
            <a:r>
              <a:rPr lang="ru-RU" dirty="0" smtClean="0"/>
              <a:t> И.М</a:t>
            </a:r>
            <a:endParaRPr lang="ru-RU" dirty="0"/>
          </a:p>
        </p:txBody>
      </p:sp>
      <p:pic>
        <p:nvPicPr>
          <p:cNvPr id="4" name="Рисунок 3" descr="0_7bb57_c94c8c81_orig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691680" y="3429000"/>
            <a:ext cx="7452320" cy="3429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907300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Презентация на тему: «Правила пожарной безопасности»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прячься под кровать, если в комнате пожар!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556792"/>
            <a:ext cx="5040560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Жарко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вспыхнула квартира,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Плачет маленькая Ира.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Ваня – старший брат кричит: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«Убегаем, дом горит!»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Ире боязно бежать: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«Лучше спрячусь под кровать»,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Иван не оробел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сестру спасти успел.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Теперь малышка точно знает: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пожаром в прятки не играют!</a:t>
            </a:r>
          </a:p>
        </p:txBody>
      </p:sp>
      <p:pic>
        <p:nvPicPr>
          <p:cNvPr id="5" name="Рисунок 4" descr="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1340768"/>
            <a:ext cx="3771957" cy="52241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Телефон пожарной службы - 01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628800"/>
            <a:ext cx="5544616" cy="468052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Огонь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дым со всех сторон, 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 срочно нужен телефон.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Простые цифры набирай 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адрес точный называй.</a:t>
            </a:r>
          </a:p>
        </p:txBody>
      </p:sp>
      <p:pic>
        <p:nvPicPr>
          <p:cNvPr id="5" name="Рисунок 4" descr="mini_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6250" y="3068960"/>
            <a:ext cx="4857750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79512" y="404664"/>
            <a:ext cx="4690864" cy="24768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Эту красную машину</a:t>
            </a:r>
          </a:p>
          <a:p>
            <a:pPr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Пропускают все вперед –</a:t>
            </a:r>
          </a:p>
          <a:p>
            <a:pPr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спасательной  дружины</a:t>
            </a:r>
          </a:p>
          <a:p>
            <a:pPr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секунды счет идет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template_b317_phpUp8K8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27784" y="2348880"/>
            <a:ext cx="6516216" cy="45091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404664"/>
            <a:ext cx="4320480" cy="223224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В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огне и дыму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 идёт среди жара,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Спасая людей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дома от пожара!</a:t>
            </a:r>
          </a:p>
        </p:txBody>
      </p:sp>
      <p:pic>
        <p:nvPicPr>
          <p:cNvPr id="5" name="Рисунок 4" descr="15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694482" y="1412776"/>
            <a:ext cx="5188547" cy="54452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86866" y="476672"/>
            <a:ext cx="5458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пожар?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916832"/>
            <a:ext cx="630019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 – это стихийное распространение огня, вышедшее из под контроля человека.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deti_spichki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543044" y="3501008"/>
            <a:ext cx="513341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916832"/>
            <a:ext cx="5220072" cy="446449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лес, звериный дом,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пылал нигде огнём,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 не плакали букашки,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теряли гнёзда пташки,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лишь пели песни птички,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берите в руки спички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103" y="476672"/>
            <a:ext cx="8801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берите в руки спички! 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 descr="38592_html_m59b5246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1960" y="1988840"/>
            <a:ext cx="4932040" cy="3452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шутите с огнём!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484784"/>
            <a:ext cx="5184576" cy="223224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Я-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огонь! Я – друг ребят.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когда со мной шалят,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Становлюсь тогда врагом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сжигаю все кругом!</a:t>
            </a:r>
          </a:p>
        </p:txBody>
      </p:sp>
      <p:pic>
        <p:nvPicPr>
          <p:cNvPr id="5" name="Рисунок 4" descr="p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11960" y="1628800"/>
            <a:ext cx="4592150" cy="42210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Опасности праздничного салюта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628800"/>
            <a:ext cx="4536504" cy="4824536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Предложил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однажды Рома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Фейерверк устроить дома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двенадцати ракет,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Пока мамы с папой нет.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Рома взял ракеты в руки,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поджёг четыре штуки.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пришлось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повеселиться–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Оба мы лежим в больнице.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Обожгли носы и щёки. 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фейерверком шутки плохи!</a:t>
            </a:r>
          </a:p>
        </p:txBody>
      </p:sp>
      <p:pic>
        <p:nvPicPr>
          <p:cNvPr id="5" name="Рисунок 4" descr="mchs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16016" y="1196752"/>
            <a:ext cx="4032448" cy="54141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зажигай настоящих свечей на елке!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340768"/>
            <a:ext cx="5256584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Свечи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ёлку украшают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Огоньки на ней мигают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Вдруг схватился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огонёк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серебряный флажок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Разом вспыхнули иголки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Пять минут – и нету ёлки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ведь всех предупреждали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Чтоб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свечей не зажигали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1 (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16016" y="1412776"/>
            <a:ext cx="4227093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Выключайте электроприборы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340768"/>
            <a:ext cx="5472608" cy="43204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Если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гости к вам пришли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навестил вас друг,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Перед тем, как с ним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играть—Не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забудьте выключить утюг!</a:t>
            </a:r>
          </a:p>
        </p:txBody>
      </p:sp>
      <p:pic>
        <p:nvPicPr>
          <p:cNvPr id="5" name="Рисунок 4" descr="pozhar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79912" y="2708920"/>
            <a:ext cx="5167419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340768"/>
            <a:ext cx="4896544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Скучно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маму ждать с работы,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хочется компоту.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кухню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Юленька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вошла,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 кастрюлей газ зажгла.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 прошёл – кипит кастрюля,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Испугалась наша Юля.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Мало сделалось воды, 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 недолго до беды…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зажигай сам плиту!</a:t>
            </a:r>
          </a:p>
        </p:txBody>
      </p:sp>
      <p:pic>
        <p:nvPicPr>
          <p:cNvPr id="8" name="Рисунок 7" descr="hello_html_m26396f3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5976" y="1772816"/>
            <a:ext cx="4788024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Поджигать тополиный пух нельзя!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484784"/>
            <a:ext cx="5256584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Подожгли ребята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пух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огонь – то не потух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Тополиный пух горит, 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Пламя по двору бежит… 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Чья – то вспыхнула машина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Очень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страшная картина! 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Надо помнить, надо знать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Пух опасно поджигать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196752"/>
            <a:ext cx="352839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151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Не шутите с огнём!</vt:lpstr>
      <vt:lpstr>Опасности праздничного салюта </vt:lpstr>
      <vt:lpstr>Не зажигай настоящих свечей на елке!</vt:lpstr>
      <vt:lpstr>Выключайте электроприборы</vt:lpstr>
      <vt:lpstr>Не зажигай сам плиту!</vt:lpstr>
      <vt:lpstr>Поджигать тополиный пух нельзя!</vt:lpstr>
      <vt:lpstr>Не прячься под кровать, если в комнате пожар!</vt:lpstr>
      <vt:lpstr>Телефон пожарной службы - 01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15</cp:revision>
  <dcterms:created xsi:type="dcterms:W3CDTF">2017-03-25T17:31:24Z</dcterms:created>
  <dcterms:modified xsi:type="dcterms:W3CDTF">2017-04-16T07:58:08Z</dcterms:modified>
</cp:coreProperties>
</file>