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8" r:id="rId4"/>
    <p:sldId id="281" r:id="rId5"/>
    <p:sldId id="279" r:id="rId6"/>
    <p:sldId id="260" r:id="rId7"/>
    <p:sldId id="278" r:id="rId8"/>
    <p:sldId id="272" r:id="rId9"/>
    <p:sldId id="284" r:id="rId10"/>
    <p:sldId id="28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07"/>
    <p:restoredTop sz="90509" autoAdjust="0"/>
  </p:normalViewPr>
  <p:slideViewPr>
    <p:cSldViewPr>
      <p:cViewPr varScale="1">
        <p:scale>
          <a:sx n="101" d="100"/>
          <a:sy n="101" d="100"/>
        </p:scale>
        <p:origin x="148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50F7D-E888-4DFC-9CC5-FD68F94920FB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A1DA6-23F5-4164-B7BD-1A91830789F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689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Кроль на груди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A1DA6-23F5-4164-B7BD-1A91830789FC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844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A1DA6-23F5-4164-B7BD-1A91830789FC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034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id="{3AF56BD1-4A6A-8847-BC05-7EA8B52A3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E33A467-6401-C541-9972-2FD265FF1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916833"/>
            <a:ext cx="7632848" cy="4680520"/>
          </a:xfrm>
          <a:prstGeom prst="rect">
            <a:avLst/>
          </a:prstGeom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95E86C6D-6011-364E-A787-87477AC91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ПЛАВАНИЕ</a:t>
            </a:r>
          </a:p>
        </p:txBody>
      </p:sp>
    </p:spTree>
    <p:extLst>
      <p:ext uri="{BB962C8B-B14F-4D97-AF65-F5344CB8AC3E}">
        <p14:creationId xmlns:p14="http://schemas.microsoft.com/office/powerpoint/2010/main" val="72280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68ADC48F-1BFE-0A45-A8BA-5C1AE6176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252728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</a:rPr>
              <a:t>Спасибо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3202634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398029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2000" dirty="0"/>
              <a:t>ПЛАВАНИЕ ОКАЗЫВАЕТ ПОЛОЖИТЕЛЬНОЕ ВОЗДЕЙСТВИЕ НА ОРГАНИЗМ ЧЕЛОВЕКА. ПЛАВАНИЕ СПОСОБСТВУЕТ УКРЕПЛЕНИЮ ЗДОРОВЬЯ, РАЗВИТИЮ ВЫНОСЛИВОСТИ</a:t>
            </a:r>
            <a:r>
              <a:rPr lang="en-US" sz="2000" dirty="0"/>
              <a:t>,</a:t>
            </a:r>
            <a:r>
              <a:rPr lang="ru-RU" sz="2000" dirty="0"/>
              <a:t> ЯВЛЯЕТСЯ СРЕДСТВОМ ЗАКАЛИВАНИЯ</a:t>
            </a:r>
            <a:r>
              <a:rPr lang="en-US" sz="2000" dirty="0"/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нс\Desktop\бАССЕЙН\DSC00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98028"/>
            <a:ext cx="9144000" cy="5459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862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37321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На занятиях по плаванию осуществляется физкультурно-оздоровительная и воспитательная работа, направленная на разностороннюю физическую подготовку преимущественно оздоровительной направленности и овладение навыком плавания.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	Основные задачи подготовки: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укрепление здоровья и закаливание;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овладение жизненно необходимым навыком плавания;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обучение основам техники кроль на груди, кроль на спине</a:t>
            </a:r>
            <a:r>
              <a:rPr lang="en-US" sz="29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баттерфляй</a:t>
            </a:r>
            <a:r>
              <a:rPr lang="en-US" sz="2900" dirty="0">
                <a:latin typeface="Times New Roman" pitchFamily="18" charset="0"/>
                <a:ea typeface="Calibri"/>
                <a:cs typeface="Times New Roman" pitchFamily="18" charset="0"/>
              </a:rPr>
              <a:t>,</a:t>
            </a: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 брасс</a:t>
            </a:r>
            <a:r>
              <a:rPr lang="en-US" sz="2900" dirty="0">
                <a:latin typeface="Times New Roman" pitchFamily="18" charset="0"/>
                <a:ea typeface="Calibri"/>
                <a:cs typeface="Times New Roman" pitchFamily="18" charset="0"/>
              </a:rPr>
              <a:t>,</a:t>
            </a: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 и широкому кругу двигательных навыков;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развитие физических качеств (выносливости, быстроты, скорости, силовых и координационных возможностей);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воспитание морально-этических и волевых качеств</a:t>
            </a:r>
            <a:r>
              <a:rPr lang="en-US" sz="2900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НАПРАВЛЕННОСТЬ ЗАНЯТИЙ ПО ПЛАВАНИЮ</a:t>
            </a:r>
          </a:p>
        </p:txBody>
      </p:sp>
    </p:spTree>
    <p:extLst>
      <p:ext uri="{BB962C8B-B14F-4D97-AF65-F5344CB8AC3E}">
        <p14:creationId xmlns:p14="http://schemas.microsoft.com/office/powerpoint/2010/main" val="1016170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37641D97-B350-E147-96AE-DD217776C0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065" y="2282560"/>
            <a:ext cx="7408333" cy="345069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800" dirty="0"/>
              <a:t>Купальный костюм (купальник</a:t>
            </a:r>
            <a:r>
              <a:rPr lang="en-US" sz="2800" dirty="0"/>
              <a:t>/</a:t>
            </a:r>
            <a:r>
              <a:rPr lang="ru-RU" sz="2800" dirty="0"/>
              <a:t>плавки)</a:t>
            </a:r>
            <a:r>
              <a:rPr lang="en-US" sz="2800" dirty="0"/>
              <a:t>;</a:t>
            </a:r>
            <a:endParaRPr lang="ru-RU" sz="2800" dirty="0"/>
          </a:p>
          <a:p>
            <a:r>
              <a:rPr lang="ru-RU" sz="2800" dirty="0"/>
              <a:t>Шапочку для плавания</a:t>
            </a:r>
            <a:r>
              <a:rPr lang="en-US" sz="2800" dirty="0"/>
              <a:t>;</a:t>
            </a:r>
            <a:endParaRPr lang="ru-RU" sz="2800" dirty="0"/>
          </a:p>
          <a:p>
            <a:r>
              <a:rPr lang="ru-RU" sz="2800" dirty="0"/>
              <a:t>Очки для плавания</a:t>
            </a:r>
            <a:r>
              <a:rPr lang="en-US" sz="2800" dirty="0"/>
              <a:t>;</a:t>
            </a:r>
            <a:endParaRPr lang="ru-RU" sz="2800" dirty="0"/>
          </a:p>
          <a:p>
            <a:r>
              <a:rPr lang="ru-RU" sz="2800" dirty="0"/>
              <a:t>Полотенце</a:t>
            </a:r>
            <a:r>
              <a:rPr lang="en-US" sz="2800" dirty="0"/>
              <a:t>;</a:t>
            </a:r>
            <a:endParaRPr lang="ru-RU" sz="2800" dirty="0"/>
          </a:p>
          <a:p>
            <a:r>
              <a:rPr lang="ru-RU" sz="2800" dirty="0"/>
              <a:t>Мыло</a:t>
            </a:r>
            <a:r>
              <a:rPr lang="en-US" sz="2800" dirty="0"/>
              <a:t>;</a:t>
            </a:r>
            <a:endParaRPr lang="ru-RU" sz="2800" dirty="0"/>
          </a:p>
          <a:p>
            <a:r>
              <a:rPr lang="ru-RU" sz="2800" dirty="0"/>
              <a:t>Мочалку</a:t>
            </a:r>
            <a:r>
              <a:rPr lang="en-US" sz="2800" dirty="0"/>
              <a:t>;</a:t>
            </a:r>
          </a:p>
          <a:p>
            <a:r>
              <a:rPr lang="ru-RU" sz="2800" dirty="0"/>
              <a:t>Непромокаемая сумочка</a:t>
            </a:r>
            <a:r>
              <a:rPr lang="en-US" sz="2800"/>
              <a:t>;</a:t>
            </a:r>
            <a:endParaRPr lang="ru-RU" sz="2800" dirty="0"/>
          </a:p>
          <a:p>
            <a:r>
              <a:rPr lang="ru-RU" sz="2800" dirty="0"/>
              <a:t>Резиновые тапочки для бассейна</a:t>
            </a:r>
            <a:r>
              <a:rPr lang="en-US" sz="2800" dirty="0"/>
              <a:t>.</a:t>
            </a:r>
            <a:endParaRPr lang="ru-RU" sz="2800" dirty="0"/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981E604-6317-FD41-AB57-D628F6DED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432" y="260648"/>
            <a:ext cx="8229600" cy="1728192"/>
          </a:xfrm>
        </p:spPr>
        <p:txBody>
          <a:bodyPr>
            <a:normAutofit fontScale="90000"/>
          </a:bodyPr>
          <a:lstStyle/>
          <a:p>
            <a:br>
              <a:rPr lang="ru-RU" sz="4000" dirty="0"/>
            </a:br>
            <a:r>
              <a:rPr lang="ru-RU" sz="4000" dirty="0">
                <a:solidFill>
                  <a:schemeClr val="tx1"/>
                </a:solidFill>
              </a:rPr>
              <a:t>Для занятия в бассейне плаванием необходимо с собой брать следующие предметы: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674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67A1305E-C1ED-EC45-832E-7BD3323A9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524" y="2564904"/>
            <a:ext cx="8568952" cy="3718660"/>
          </a:xfrm>
        </p:spPr>
        <p:txBody>
          <a:bodyPr>
            <a:normAutofit/>
          </a:bodyPr>
          <a:lstStyle/>
          <a:p>
            <a:r>
              <a:rPr lang="ru-RU" dirty="0"/>
              <a:t>Перед выходом в бассейн и после посещения бассейна необходимо обязательно помыться с мылом. </a:t>
            </a:r>
          </a:p>
          <a:p>
            <a:r>
              <a:rPr lang="ru-RU" dirty="0"/>
              <a:t>Полотенце должно быть длиной не меньше 1 метра, хорошо впитывающим воду, ведь им придется вытирать все тело. Дома полотенце нужно обязательно постирать. </a:t>
            </a:r>
          </a:p>
          <a:p>
            <a:r>
              <a:rPr lang="ru-RU" dirty="0"/>
              <a:t>Мокрые и теплые полы душевой - прекрасное место для размножения и обитания бактерий и грибов. Чтобы защитить свои ступни, в душевой и по дорожкам бассейна необходимо ходить в шлепанцах или сланцах.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06D67C83-D03B-8240-A556-67E8284D5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Правила гигиены в бассейне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6758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8928992" cy="522920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занятиям допускаются ученики с медицинской справкой о разрешении заниматься плаванием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прошедшие инструктаж.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Каждый раз в начале и в конце занятия проводится   построение и расчет занимающихся, проверяется место занятия, оборудование и инвентарь.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 Во время занятий учащиеся должны соблюдать строгую дисциплину, не заплывать за запрещенные отметки, входить и выходить из воды только по команде учител</a:t>
            </a:r>
            <a:r>
              <a:rPr lang="ru-RU" sz="2800" dirty="0"/>
              <a:t>я.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 упражнения в бассейне выполняются после показа и команды учителя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16288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обучении плаванию должны соблюдаться следующие правила по предупреждению травм и несчастных случаев на воде:</a:t>
            </a:r>
          </a:p>
        </p:txBody>
      </p:sp>
    </p:spTree>
    <p:extLst>
      <p:ext uri="{BB962C8B-B14F-4D97-AF65-F5344CB8AC3E}">
        <p14:creationId xmlns:p14="http://schemas.microsoft.com/office/powerpoint/2010/main" val="3218821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5022E14-2B04-C846-85C3-1537432E2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Правила поведения в бассейне во время плавания</a:t>
            </a:r>
            <a:endParaRPr lang="ru-RU" dirty="0"/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D44D4CF9-5CC4-9D41-91C7-0E935688FA6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95536" y="1989138"/>
            <a:ext cx="8352928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1.</a:t>
            </a: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</a:rPr>
              <a:t>При плавании нескольких человек на дорожке, необходимо держаться правой стороны, т.е. плавание в бассейне осуществляется всегда против часовой стрелки.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2. При плавании необходимо обгонять слева впереди плывущих.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3. Отдыхать можно только в углах дорожки, не мешая совершать поворот плывущим.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4. Для освобождения полости рта и носа от попавшей воды следует встать на сливной желоб.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5. Запрещается прыгать с бортиков и тумбочек бассейна.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6. Запрещается толкаться во время плавания.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094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9D95A9D-CDE6-CC42-8285-37A4F0652BE5}"/>
              </a:ext>
            </a:extLst>
          </p:cNvPr>
          <p:cNvSpPr/>
          <p:nvPr/>
        </p:nvSpPr>
        <p:spPr>
          <a:xfrm>
            <a:off x="323528" y="908720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7. Запрещается висеть на дорожках бассейна.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8. Запрещается плавать поперёк  бассейна, кроме перехода с дорожки на дорожку и к лестнице.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9. В бассейне запрещено создавать излишний шум и подавать ложные сигналы о помощи.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10. При плавании в бассейне запрещено создавать препятствия другим занимающимся.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11. Запрещено плавать с жевательной резинкой.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12. Запрещено плавать без шапочки, так как волосы засоряют фильтры бассейна.</a:t>
            </a:r>
          </a:p>
        </p:txBody>
      </p:sp>
    </p:spTree>
    <p:extLst>
      <p:ext uri="{BB962C8B-B14F-4D97-AF65-F5344CB8AC3E}">
        <p14:creationId xmlns:p14="http://schemas.microsoft.com/office/powerpoint/2010/main" val="456339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9F20F9A-5467-494D-9B48-4CE229A19A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5536" y="188640"/>
            <a:ext cx="8229600" cy="6552728"/>
          </a:xfrm>
        </p:spPr>
        <p:txBody>
          <a:bodyPr>
            <a:normAutofit fontScale="90000"/>
          </a:bodyPr>
          <a:lstStyle/>
          <a:p>
            <a:r>
              <a:rPr lang="ru-RU" sz="4900" b="1">
                <a:solidFill>
                  <a:schemeClr val="tx2"/>
                </a:solidFill>
              </a:rPr>
              <a:t>СТИЛИ ПЛАВАНИЯ</a:t>
            </a:r>
            <a:br>
              <a:rPr lang="ru-RU" sz="2400" b="1">
                <a:solidFill>
                  <a:schemeClr val="tx1"/>
                </a:solidFill>
              </a:rPr>
            </a:br>
            <a:br>
              <a:rPr lang="ru-RU" sz="2400" b="1">
                <a:solidFill>
                  <a:schemeClr val="tx1"/>
                </a:solidFill>
              </a:rPr>
            </a:br>
            <a:r>
              <a:rPr lang="ru-RU" sz="2400">
                <a:solidFill>
                  <a:schemeClr val="tx1"/>
                </a:solidFill>
              </a:rPr>
              <a:t>КРОЛЬ </a:t>
            </a:r>
            <a:r>
              <a:rPr lang="ru-RU" sz="2400" dirty="0">
                <a:solidFill>
                  <a:schemeClr val="tx1"/>
                </a:solidFill>
              </a:rPr>
              <a:t>НА ГРУДИ характеризуется попеременными и симметричными движениями руками и ногами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КРОЛЬ НА СПИНЕ характеризуется попеременными непрерывными движениями руками и ногами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основное отличие в том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 что выдох выполняется над водой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БРАСС –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tx1"/>
                </a:solidFill>
              </a:rPr>
              <a:t>стиль спортивного плавания на груди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при котором руки и ноги выполняют симметричные движения в плоскости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параллельной поверхности воды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похожими на движения лягушки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БАТТЕРФЛЯЙ (ДЕЛЬФИН) – это стиль плавания на животе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в котором левая и правая части тела одновременно совершают симметричные движения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руки совершают широкий и мощный гребок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приподнимающий тело пловца над водой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ноги и таз совершают волнообразные движения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160236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6541</TotalTime>
  <Words>294</Words>
  <Application>Microsoft Macintosh PowerPoint</Application>
  <PresentationFormat>Экран (4:3)</PresentationFormat>
  <Paragraphs>51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Candara</vt:lpstr>
      <vt:lpstr>Symbol</vt:lpstr>
      <vt:lpstr>Times New Roman</vt:lpstr>
      <vt:lpstr>Wingdings</vt:lpstr>
      <vt:lpstr>Волна</vt:lpstr>
      <vt:lpstr>ПЛАВАНИЕ</vt:lpstr>
      <vt:lpstr>ПЛАВАНИЕ ОКАЗЫВАЕТ ПОЛОЖИТЕЛЬНОЕ ВОЗДЕЙСТВИЕ НА ОРГАНИЗМ ЧЕЛОВЕКА. ПЛАВАНИЕ СПОСОБСТВУЕТ УКРЕПЛЕНИЮ ЗДОРОВЬЯ, РАЗВИТИЮ ВЫНОСЛИВОСТИ, ЯВЛЯЕТСЯ СРЕДСТВОМ ЗАКАЛИВАНИЯ.</vt:lpstr>
      <vt:lpstr>НАПРАВЛЕННОСТЬ ЗАНЯТИЙ ПО ПЛАВАНИЮ</vt:lpstr>
      <vt:lpstr> Для занятия в бассейне плаванием необходимо с собой брать следующие предметы: </vt:lpstr>
      <vt:lpstr>Правила гигиены в бассейне</vt:lpstr>
      <vt:lpstr>При обучении плаванию должны соблюдаться следующие правила по предупреждению травм и несчастных случаев на воде:</vt:lpstr>
      <vt:lpstr>Правила поведения в бассейне во время плавания</vt:lpstr>
      <vt:lpstr>Презентация PowerPoint</vt:lpstr>
      <vt:lpstr>СТИЛИ ПЛАВАНИЯ  КРОЛЬ НА ГРУДИ характеризуется попеременными и симметричными движениями руками и ногами. КРОЛЬ НА СПИНЕ характеризуется попеременными непрерывными движениями руками и ногами, основное отличие в том,  что выдох выполняется над водой. БРАСС – стиль спортивного плавания на груди, при котором руки и ноги выполняют симметричные движения в плоскости, параллельной поверхности воды, похожими на движения лягушки. БАТТЕРФЛЯЙ (ДЕЛЬФИН) – это стиль плавания на животе, в котором левая и правая части тела одновременно совершают симметричные движения, руки совершают широкий и мощный гребок, приподнимающий тело пловца над водой, ноги и таз совершают волнообразные движения.</vt:lpstr>
      <vt:lpstr>Спасибо за внимание!!!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Вергелис Ирина Павловна</dc:creator>
  <cp:lastModifiedBy>Microsoft Office User</cp:lastModifiedBy>
  <cp:revision>80</cp:revision>
  <dcterms:created xsi:type="dcterms:W3CDTF">2013-01-21T10:45:36Z</dcterms:created>
  <dcterms:modified xsi:type="dcterms:W3CDTF">2018-12-28T12:47:21Z</dcterms:modified>
</cp:coreProperties>
</file>