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3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1332" y="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DBD86D-7D06-4FCC-B892-376BAE602C1B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D925B-3938-40FE-BE4E-00FDD3412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613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BD0A99-2DDC-44E2-BC1E-F3BEBECEAE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0BA4ED-D85C-4EC5-B445-B28B7AD68DD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5FD977-7770-4696-9008-B8A7E7E907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EB875A-491E-429A-B64C-88821E2B080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689BB5-B27E-451D-A593-0430E82E5B0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E2870B-FD3C-4670-95F6-88E563AC767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4EF5-FDC7-443C-AE7C-3E61366D9061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E6A491A-30C8-40BC-9A09-C91044FE5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BA8F5-A0E6-4A73-B6EF-2EB1ED82389F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8776-A03D-4D21-8239-1FC0A5BDB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41440-8CED-415F-95F2-4E22863DA82C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CEB69-82BE-4E4C-8B7D-FD7A17A17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97BE6-2420-4BAB-8E45-7FE208FA539D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38B4-95DC-4DD3-ACC0-D6B57A3B9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CE97D-6A83-4EFA-BBBC-688B392562B8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5FB67-3B75-4C05-AAD1-91A17FB09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03692-DF55-4D26-A54D-827D6ABE8359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97C86-A8C9-4278-862F-E079FE826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0E0E7-E5A0-42B8-B5D4-602966962BB5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27D3CD5-F79D-49A2-B280-7E06DA08D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DF625-F6CA-4511-9491-6F91FF591545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30E92-1811-4D0B-B898-755833B59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CDB6B-94E3-4CA6-8C7B-F759A16D741E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D270-CDA8-4745-B390-B8C2E9C14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761-94ED-4019-81BE-4945CB47B33F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3785-26BF-4276-B998-EA76C0D64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2136F-2E41-45A0-B6EB-5688F5950615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167C4-D4C8-41BF-9C4B-36E9679E0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9C5CBBF7-1012-4EE9-B7C9-931648934EF8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128AB09-DC49-417D-9958-D405E7BF5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76" r:id="rId3"/>
    <p:sldLayoutId id="2147483677" r:id="rId4"/>
    <p:sldLayoutId id="2147483684" r:id="rId5"/>
    <p:sldLayoutId id="2147483685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611188" y="404813"/>
            <a:ext cx="792162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 «Правила дорожного движения – 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нужно знать всем, без исключения!»</a:t>
            </a:r>
          </a:p>
        </p:txBody>
      </p:sp>
      <p:pic>
        <p:nvPicPr>
          <p:cNvPr id="5123" name="Picture 2" descr="ПДД. Учебное пособие для автошкол. Вождение 2011, DOCX, PDF, MP3 TORRENTS.TJ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1" y="4005263"/>
            <a:ext cx="237626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omsk.net/wp-content/uploads/2012/09/dafec5faedf89f476204e34880ef993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255167"/>
            <a:ext cx="2917701" cy="183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4932040" y="4437063"/>
            <a:ext cx="453705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Проект  составлен</a:t>
            </a:r>
          </a:p>
          <a:p>
            <a:r>
              <a:rPr lang="ru-RU" dirty="0" smtClean="0">
                <a:latin typeface="Georgia" pitchFamily="18" charset="0"/>
              </a:rPr>
              <a:t> воспитателями </a:t>
            </a:r>
            <a:r>
              <a:rPr lang="ru-RU" dirty="0" err="1" smtClean="0">
                <a:latin typeface="Georgia" pitchFamily="18" charset="0"/>
              </a:rPr>
              <a:t>Очир</a:t>
            </a:r>
            <a:r>
              <a:rPr lang="ru-RU" dirty="0" smtClean="0">
                <a:latin typeface="Georgia" pitchFamily="18" charset="0"/>
              </a:rPr>
              <a:t>-Горяевой Д.Б.,</a:t>
            </a:r>
          </a:p>
          <a:p>
            <a:r>
              <a:rPr lang="ru-RU" dirty="0" smtClean="0">
                <a:latin typeface="Georgia" pitchFamily="18" charset="0"/>
              </a:rPr>
              <a:t>                               </a:t>
            </a:r>
            <a:r>
              <a:rPr lang="ru-RU" dirty="0" err="1" smtClean="0">
                <a:latin typeface="Georgia" pitchFamily="18" charset="0"/>
              </a:rPr>
              <a:t>Сабзалиева</a:t>
            </a:r>
            <a:r>
              <a:rPr lang="ru-RU" dirty="0" smtClean="0">
                <a:latin typeface="Georgia" pitchFamily="18" charset="0"/>
              </a:rPr>
              <a:t> В.И.</a:t>
            </a:r>
            <a:endParaRPr lang="en-US" dirty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МБДОУ  </a:t>
            </a:r>
            <a:r>
              <a:rPr lang="ru-RU" sz="1400" dirty="0" smtClean="0">
                <a:latin typeface="Georgia" pitchFamily="18" charset="0"/>
              </a:rPr>
              <a:t> СОШ ОДО «</a:t>
            </a:r>
            <a:r>
              <a:rPr lang="ru-RU" sz="1600" dirty="0" smtClean="0">
                <a:latin typeface="Georgia" pitchFamily="18" charset="0"/>
              </a:rPr>
              <a:t>Ромашка</a:t>
            </a:r>
            <a:r>
              <a:rPr lang="ru-RU" sz="1400" dirty="0" smtClean="0">
                <a:latin typeface="Georgia" pitchFamily="18" charset="0"/>
              </a:rPr>
              <a:t>»</a:t>
            </a:r>
          </a:p>
          <a:p>
            <a:r>
              <a:rPr lang="ru-RU" sz="1600" dirty="0" smtClean="0">
                <a:latin typeface="Georgia" pitchFamily="18" charset="0"/>
              </a:rPr>
              <a:t>Группа «Солнышко»</a:t>
            </a:r>
            <a:endParaRPr lang="ru-RU" sz="1600" dirty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 </a:t>
            </a:r>
            <a:endParaRPr lang="en-US" sz="1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323528" y="914933"/>
            <a:ext cx="856895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Тема. 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Правила дорожного движения – нужно знать всем, без исключения!</a:t>
            </a:r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Вид проекта. 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Ознакомительно-ориентировочный (информационный)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Продолжительность проекта.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 Краткосрочный </a:t>
            </a:r>
          </a:p>
          <a:p>
            <a:pPr algn="just" eaLnBrk="0" hangingPunct="0"/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(1 неделя)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Место </a:t>
            </a:r>
            <a:r>
              <a:rPr lang="ru-RU" sz="1600" b="1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проведения </a:t>
            </a:r>
            <a:r>
              <a:rPr lang="ru-RU" sz="1600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группа «СОЛНЫШКО»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Участники проекта. 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Воспитатели группы, воспитанники </a:t>
            </a:r>
            <a:r>
              <a:rPr lang="ru-RU" sz="1600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 группы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, родители воспитанников</a:t>
            </a:r>
            <a:r>
              <a:rPr lang="ru-RU" sz="1600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r>
              <a:rPr lang="ru-RU" sz="1600" b="1" dirty="0" smtClean="0">
                <a:latin typeface="Arno Pro" pitchFamily="18" charset="0"/>
              </a:rPr>
              <a:t> Цель проекта. </a:t>
            </a:r>
            <a:r>
              <a:rPr lang="ru-RU" sz="1600" dirty="0" smtClean="0">
                <a:latin typeface="Arno Pro" pitchFamily="18" charset="0"/>
              </a:rPr>
              <a:t>Формирование у детей навыков осознанного безопасного поведения на улице.</a:t>
            </a:r>
            <a:endParaRPr lang="ru-RU" sz="1600" b="1" dirty="0" smtClean="0">
              <a:latin typeface="Arno Pro" pitchFamily="18" charset="0"/>
            </a:endParaRPr>
          </a:p>
          <a:p>
            <a:r>
              <a:rPr lang="ru-RU" sz="1600" b="1" dirty="0" smtClean="0">
                <a:latin typeface="Arno Pro" pitchFamily="18" charset="0"/>
              </a:rPr>
              <a:t>Задачи проекта.</a:t>
            </a:r>
            <a:endParaRPr lang="ru-RU" sz="1600" dirty="0" smtClean="0">
              <a:latin typeface="Arno Pro" pitchFamily="18" charset="0"/>
            </a:endParaRPr>
          </a:p>
          <a:p>
            <a:r>
              <a:rPr lang="ru-RU" sz="1600" dirty="0" smtClean="0">
                <a:latin typeface="Arno Pro" pitchFamily="18" charset="0"/>
              </a:rPr>
              <a:t>1.Усвоение дошкольниками первоначальных знаний о  правилах безопасного поведения на улице.</a:t>
            </a:r>
          </a:p>
          <a:p>
            <a:r>
              <a:rPr lang="ru-RU" sz="1600" dirty="0" smtClean="0">
                <a:latin typeface="Arno Pro" pitchFamily="18" charset="0"/>
              </a:rPr>
              <a:t>2.Формирование у детей качественно новых двигательных навыков и бдительного восприятия окружающей обстановки. Ребенок должен не только правильно двигаться в соответствии с полученным сигналом или ориентируясь на взрослого, но и уметь координировать свои движения с движениями других людей и перемещением предметов;</a:t>
            </a:r>
          </a:p>
          <a:p>
            <a:r>
              <a:rPr lang="ru-RU" sz="1600" dirty="0" smtClean="0">
                <a:latin typeface="Arno Pro" pitchFamily="18" charset="0"/>
              </a:rPr>
              <a:t>3.Развитие у детей способности к предвидению возможной опасности в конкретно меняющейся  ситуации и построению адекватного безопасного поведения.</a:t>
            </a:r>
          </a:p>
          <a:p>
            <a:r>
              <a:rPr lang="ru-RU" sz="1600" dirty="0" smtClean="0">
                <a:latin typeface="Arno Pro" pitchFamily="18" charset="0"/>
              </a:rPr>
              <a:t>4. Сплочение детского коллектива через совместную деятельность.</a:t>
            </a:r>
            <a:endParaRPr lang="ru-RU" sz="1600" dirty="0" smtClean="0"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Arno Pro" pitchFamily="18" charset="0"/>
                <a:cs typeface="Times New Roman" pitchFamily="18" charset="0"/>
              </a:rPr>
              <a:t>Задачи по работе с родителями.</a:t>
            </a:r>
            <a:endParaRPr lang="ru-RU" sz="1600" dirty="0" smtClean="0">
              <a:latin typeface="Arno Pro" pitchFamily="18" charset="0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 smtClean="0">
                <a:latin typeface="Arno Pro" pitchFamily="18" charset="0"/>
                <a:cs typeface="Times New Roman" pitchFamily="18" charset="0"/>
              </a:rPr>
              <a:t>Повышение компетенции родителей в области безопасной жизнедеятельности.</a:t>
            </a:r>
            <a:endParaRPr lang="ru-RU" sz="1600" dirty="0" smtClean="0">
              <a:latin typeface="Arno Pro" pitchFamily="18" charset="0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 smtClean="0">
                <a:latin typeface="Arno Pro" pitchFamily="18" charset="0"/>
                <a:cs typeface="Times New Roman" pitchFamily="18" charset="0"/>
              </a:rPr>
              <a:t>Привлечение семьи к участию в воспитательном процессе на основе педагогического сотрудничества.</a:t>
            </a:r>
            <a:endParaRPr lang="ru-RU" sz="1600" dirty="0" smtClean="0">
              <a:latin typeface="Arno Pro" pitchFamily="18" charset="0"/>
              <a:cs typeface="Arial" pitchFamily="34" charset="0"/>
            </a:endParaRPr>
          </a:p>
          <a:p>
            <a:pPr algn="just" eaLnBrk="0" hangingPunct="0"/>
            <a:endParaRPr lang="ru-RU" sz="32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395536" y="836712"/>
            <a:ext cx="8424614" cy="626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+mn-lt"/>
              </a:rPr>
              <a:t>Актуальность. </a:t>
            </a:r>
            <a:r>
              <a:rPr lang="ru-RU" sz="1600" dirty="0">
                <a:latin typeface="+mn-lt"/>
              </a:rPr>
              <a:t> </a:t>
            </a:r>
          </a:p>
          <a:p>
            <a:pPr algn="just"/>
            <a:r>
              <a:rPr lang="ru-RU" sz="1600" dirty="0">
                <a:latin typeface="+mn-lt"/>
              </a:rPr>
              <a:t>     Ежедневно в дорожно-транспортных происшествиях получают травмы и гибнет много людей. Дошкольники составляют четвертую часть от общего числа пострадавших в ДТП детей. </a:t>
            </a:r>
          </a:p>
          <a:p>
            <a:pPr algn="just"/>
            <a:r>
              <a:rPr lang="ru-RU" sz="1600" dirty="0">
                <a:latin typeface="+mn-lt"/>
              </a:rPr>
              <a:t>     Проблема ознакомление дошкольников с правилами безопасности на улице является одним из важных направлений работы педагогов дошкольников образовательных учреждений и родителей. У детей дошкольного возраста отсутствует та защитная психологическая реакция на дорожную обстановку, которая свойственна взрослым. Их жажда знаний, желание постоянно открывать, что-то новое, часто ставит ребенка перед реальными опасностями, в частности, на улицах.</a:t>
            </a:r>
          </a:p>
          <a:p>
            <a:r>
              <a:rPr lang="ru-RU" sz="1600" dirty="0">
                <a:latin typeface="+mn-lt"/>
              </a:rPr>
              <a:t>     От воспитателя требуется не только обучение дошкольников ПДД, но и формирование у них навыков безопасного поведения и развитие познавательных процессов, необходимых для правильной ориентации на улице. </a:t>
            </a:r>
            <a:endParaRPr lang="ru-RU" sz="1600" dirty="0" smtClean="0">
              <a:latin typeface="+mn-lt"/>
            </a:endParaRPr>
          </a:p>
          <a:p>
            <a:pPr algn="ctr"/>
            <a:r>
              <a:rPr lang="ru-RU" sz="1600" b="1" dirty="0" smtClean="0">
                <a:latin typeface="+mn-lt"/>
                <a:ea typeface="Calibri" pitchFamily="34" charset="0"/>
                <a:cs typeface="Times New Roman" pitchFamily="18" charset="0"/>
              </a:rPr>
              <a:t>Предполагаемый результат. 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1.Создание оптимальных и необходимых условий для организации совместной деятельности с родителями по охране и безопасности жизни детей;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2.Формирование у детей самостоятельности и ответственности в действиях на дороге; 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3.Гуманизация связи семьи с сотрудниками МДОУ;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4.Привитие устойчивых навыков безопасного поведения в любой дорожной ситуации; 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5.Появление интереса у родителей к совместному обучению безопасному поведению на дорогах.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endParaRPr lang="ru-RU" sz="2000" dirty="0">
              <a:latin typeface="Georgia" pitchFamily="18" charset="0"/>
            </a:endParaRPr>
          </a:p>
          <a:p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539750" y="1065634"/>
            <a:ext cx="81359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b="1" dirty="0">
                <a:latin typeface="+mn-lt"/>
                <a:cs typeface="Times New Roman" pitchFamily="18" charset="0"/>
              </a:rPr>
              <a:t>1 этап – подготовительный.</a:t>
            </a:r>
            <a:endParaRPr lang="en-US" b="1" dirty="0">
              <a:latin typeface="+mn-lt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 smtClean="0">
                <a:latin typeface="+mn-lt"/>
                <a:cs typeface="Times New Roman" pitchFamily="18" charset="0"/>
              </a:rPr>
              <a:t>Проведение </a:t>
            </a:r>
            <a:r>
              <a:rPr lang="ru-RU" dirty="0">
                <a:latin typeface="+mn-lt"/>
                <a:cs typeface="Times New Roman" pitchFamily="18" charset="0"/>
              </a:rPr>
              <a:t>анализа методической литературы по проблеме разрабатываемого проекта и возможных условий его реализации в дошкольном образовательном учреждении.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Изготовление пособий и игр для обучения детей безопасному поведению (обогащение предметно – развивающей среды)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Профилактические беседы  с родителями  по предупреждению детского </a:t>
            </a:r>
            <a:r>
              <a:rPr lang="ru-RU" dirty="0" err="1">
                <a:latin typeface="+mn-lt"/>
                <a:cs typeface="Times New Roman" pitchFamily="18" charset="0"/>
              </a:rPr>
              <a:t>дорожно</a:t>
            </a:r>
            <a:r>
              <a:rPr lang="ru-RU" dirty="0">
                <a:latin typeface="+mn-lt"/>
                <a:cs typeface="Times New Roman" pitchFamily="18" charset="0"/>
              </a:rPr>
              <a:t> - транспортного травматизма.</a:t>
            </a:r>
            <a:endParaRPr lang="ru-RU" dirty="0">
              <a:latin typeface="+mn-lt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933056"/>
            <a:ext cx="3102001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933056"/>
            <a:ext cx="3382053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07504" y="3696690"/>
            <a:ext cx="90364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>
                <a:latin typeface="+mn-lt"/>
                <a:cs typeface="Times New Roman" pitchFamily="18" charset="0"/>
              </a:rPr>
              <a:t>Содержание деятельности.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Рассматривание плакатов по безопасности дорожного движения с детьми.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Чтение произведений, рассматривание иллюстраций к ним: Дружинина М. «Наш друг светофор»; «Правила поведения на улице»; «Правила езды на велосипеде»; Иванов А. «Азбука безопасности»; Кривицкая А. «Тайны дорожных знаков», Серяков И. «Улица полна неожиданностей» и т.д.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Коллективная работа «Улицы городка» (из песка).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Проведение занятий по ПДД.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Проведение подвижных и дидактических игр.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Решение игровых и проблемных ситуаций,.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Консультация для родителей на тему </a:t>
            </a:r>
            <a:r>
              <a:rPr lang="ru-RU" sz="1600" dirty="0">
                <a:latin typeface="+mn-lt"/>
                <a:ea typeface="Calibri" pitchFamily="34" charset="0"/>
                <a:cs typeface="Times New Roman" pitchFamily="18" charset="0"/>
              </a:rPr>
              <a:t>«Безопасность детей – забота взрослых</a:t>
            </a:r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+mn-lt"/>
                <a:cs typeface="Times New Roman" pitchFamily="18" charset="0"/>
              </a:rPr>
              <a:t>.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64704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2 этап – основной.</a:t>
            </a:r>
            <a:endParaRPr lang="ru-RU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Цель.</a:t>
            </a:r>
            <a:endParaRPr lang="ru-RU" sz="16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Систематизация знаний детей и их родителей по ПДД,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Закрепление с детьми правил дорожного движения через художественное слово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Закрепление детьми и родителями знаний ПДД,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Воспитание у детей интереса к изучению правил дорожного движения, развитие творческих способностей, закрепление знаний ПДД.</a:t>
            </a:r>
          </a:p>
        </p:txBody>
      </p:sp>
      <p:pic>
        <p:nvPicPr>
          <p:cNvPr id="1027" name="Picture 3" descr="E:\неделя пдд солнышко\IMG_02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41044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251520" y="981634"/>
            <a:ext cx="8712967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b="1" dirty="0">
                <a:latin typeface="+mn-lt"/>
                <a:cs typeface="Times New Roman" pitchFamily="18" charset="0"/>
              </a:rPr>
              <a:t>3 этап – заключительный.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/>
            <a:r>
              <a:rPr lang="ru-RU" b="1" dirty="0">
                <a:latin typeface="+mn-lt"/>
                <a:cs typeface="Times New Roman" pitchFamily="18" charset="0"/>
              </a:rPr>
              <a:t>Цель.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Проведение итогового занятия по теме проекта «Безопасное поведение детей на дорогах». 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Подготовка презентации о реализации проекта</a:t>
            </a:r>
            <a:r>
              <a:rPr lang="ru-RU" dirty="0" smtClean="0">
                <a:latin typeface="+mn-lt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+mn-lt"/>
                <a:cs typeface="Times New Roman" pitchFamily="18" charset="0"/>
              </a:rPr>
              <a:t>Итоги проекта.</a:t>
            </a:r>
            <a:endParaRPr lang="ru-RU" dirty="0" smtClean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dirty="0" smtClean="0">
                <a:latin typeface="+mn-lt"/>
                <a:cs typeface="Times New Roman" pitchFamily="18" charset="0"/>
              </a:rPr>
              <a:t>Дети познакомились со значением слов автодорога, шоссе, проезжая часть, тротуар, обочина, пешеходная дорожка, пешеход, пассажир, мостовая, регулировщик.</a:t>
            </a:r>
            <a:endParaRPr lang="ru-RU" dirty="0" smtClean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dirty="0" smtClean="0">
                <a:latin typeface="+mn-lt"/>
                <a:cs typeface="Times New Roman" pitchFamily="18" charset="0"/>
              </a:rPr>
              <a:t>Закрепили у детей названия различного вида транспорта, о дорожных знаках, о движении транспорта, о правилах безопасного дорожного движения в качестве пешехода.</a:t>
            </a:r>
            <a:endParaRPr lang="ru-RU" dirty="0" smtClean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dirty="0" smtClean="0">
                <a:latin typeface="+mn-lt"/>
                <a:cs typeface="Times New Roman" pitchFamily="18" charset="0"/>
              </a:rPr>
              <a:t>Сформировали готовность родителей к сотрудничеству с педагогами по проблемам развития у детей навыков безопасного поведения.</a:t>
            </a:r>
            <a:endParaRPr lang="ru-RU" dirty="0" smtClean="0">
              <a:latin typeface="+mn-lt"/>
              <a:cs typeface="Arial" pitchFamily="34" charset="0"/>
            </a:endParaRPr>
          </a:p>
          <a:p>
            <a:pPr algn="just" eaLnBrk="0" hangingPunct="0"/>
            <a:endParaRPr lang="ru-RU" sz="3200" dirty="0">
              <a:cs typeface="Arial" pitchFamily="34" charset="0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5013176"/>
            <a:ext cx="4176464" cy="164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404</TotalTime>
  <Words>592</Words>
  <Application>Microsoft Office PowerPoint</Application>
  <PresentationFormat>Экран (4:3)</PresentationFormat>
  <Paragraphs>69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Солнышко</cp:lastModifiedBy>
  <cp:revision>41</cp:revision>
  <dcterms:created xsi:type="dcterms:W3CDTF">2014-09-09T00:21:58Z</dcterms:created>
  <dcterms:modified xsi:type="dcterms:W3CDTF">2017-09-28T07:01:17Z</dcterms:modified>
</cp:coreProperties>
</file>