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2F4FA-8F7B-41E6-BB85-152FABC84011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27DB2-1BE3-4C99-A147-32322A2FD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:\Рамки\wallpaper2you_126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4423" y="0"/>
            <a:ext cx="92884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2671781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Тæргæтты мæй.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Хуымгæнæны мæй.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Зæрдæвæрæны мæй.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cs typeface="Times New Roman" pitchFamily="18" charset="0"/>
              </a:rPr>
              <a:t>Март</a:t>
            </a:r>
          </a:p>
          <a:p>
            <a:r>
              <a:rPr lang="ru-RU" sz="4000" dirty="0" smtClean="0">
                <a:solidFill>
                  <a:schemeClr val="tx1"/>
                </a:solidFill>
                <a:cs typeface="Times New Roman" pitchFamily="18" charset="0"/>
              </a:rPr>
              <a:t>Апрель</a:t>
            </a:r>
          </a:p>
          <a:p>
            <a:r>
              <a:rPr lang="ru-RU" sz="4000" dirty="0" smtClean="0">
                <a:solidFill>
                  <a:schemeClr val="tx1"/>
                </a:solidFill>
                <a:cs typeface="Times New Roman" pitchFamily="18" charset="0"/>
              </a:rPr>
              <a:t>Май</a:t>
            </a:r>
            <a:endParaRPr lang="ru-RU" sz="40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Рамки\wallpaper2you_1264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4423" y="0"/>
            <a:ext cx="92884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72386" cy="628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Иу</a:t>
            </a:r>
            <a:r>
              <a:rPr lang="ru-RU" dirty="0" smtClean="0"/>
              <a:t> </a:t>
            </a:r>
            <a:r>
              <a:rPr lang="ru-RU" dirty="0" smtClean="0"/>
              <a:t>- один</a:t>
            </a:r>
            <a:br>
              <a:rPr lang="ru-RU" dirty="0" smtClean="0"/>
            </a:br>
            <a:r>
              <a:rPr lang="ru-RU" dirty="0" err="1" smtClean="0"/>
              <a:t>Дыууæ </a:t>
            </a:r>
            <a:r>
              <a:rPr lang="ru-RU" dirty="0" smtClean="0"/>
              <a:t>- два</a:t>
            </a:r>
            <a:br>
              <a:rPr lang="ru-RU" dirty="0" smtClean="0"/>
            </a:br>
            <a:r>
              <a:rPr lang="ru-RU" dirty="0" err="1" smtClean="0"/>
              <a:t>Æртæ </a:t>
            </a:r>
            <a:r>
              <a:rPr lang="ru-RU" dirty="0" smtClean="0"/>
              <a:t>- три</a:t>
            </a:r>
            <a:br>
              <a:rPr lang="ru-RU" dirty="0" smtClean="0"/>
            </a:br>
            <a:r>
              <a:rPr lang="ru-RU" dirty="0" err="1" smtClean="0"/>
              <a:t>Цыппар</a:t>
            </a:r>
            <a:r>
              <a:rPr lang="ru-RU" dirty="0" smtClean="0"/>
              <a:t>- четыре</a:t>
            </a:r>
            <a:br>
              <a:rPr lang="ru-RU" dirty="0" smtClean="0"/>
            </a:br>
            <a:r>
              <a:rPr lang="ru-RU" dirty="0" err="1" smtClean="0"/>
              <a:t>Фондз</a:t>
            </a:r>
            <a:r>
              <a:rPr lang="ru-RU" dirty="0" smtClean="0"/>
              <a:t> - пять</a:t>
            </a:r>
            <a:br>
              <a:rPr lang="ru-RU" dirty="0" smtClean="0"/>
            </a:br>
            <a:r>
              <a:rPr lang="ru-RU" dirty="0" err="1" smtClean="0"/>
              <a:t>Æхсæз </a:t>
            </a:r>
            <a:r>
              <a:rPr lang="ru-RU" dirty="0" smtClean="0"/>
              <a:t>- шесть</a:t>
            </a:r>
            <a:br>
              <a:rPr lang="ru-RU" dirty="0" smtClean="0"/>
            </a:br>
            <a:r>
              <a:rPr lang="ru-RU" dirty="0" err="1" smtClean="0"/>
              <a:t>Авд</a:t>
            </a:r>
            <a:r>
              <a:rPr lang="ru-RU" dirty="0" smtClean="0"/>
              <a:t> - семь</a:t>
            </a:r>
            <a:br>
              <a:rPr lang="ru-RU" dirty="0" smtClean="0"/>
            </a:br>
            <a:r>
              <a:rPr lang="ru-RU" dirty="0" err="1" smtClean="0"/>
              <a:t>Аст</a:t>
            </a:r>
            <a:r>
              <a:rPr lang="ru-RU" dirty="0" smtClean="0"/>
              <a:t> - восемь</a:t>
            </a:r>
            <a:br>
              <a:rPr lang="ru-RU" dirty="0" smtClean="0"/>
            </a:br>
            <a:r>
              <a:rPr lang="ru-RU" dirty="0" err="1" smtClean="0"/>
              <a:t>Фараст</a:t>
            </a:r>
            <a:r>
              <a:rPr lang="ru-RU" dirty="0" smtClean="0"/>
              <a:t> - девять</a:t>
            </a:r>
            <a:br>
              <a:rPr lang="ru-RU" dirty="0" smtClean="0"/>
            </a:br>
            <a:r>
              <a:rPr lang="ru-RU" dirty="0" err="1" smtClean="0"/>
              <a:t>Дæс </a:t>
            </a:r>
            <a:r>
              <a:rPr lang="ru-RU" dirty="0" smtClean="0"/>
              <a:t>- десять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цветы\be7f2f44f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00174"/>
            <a:ext cx="9173210" cy="5357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21497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Куырисæр </a:t>
            </a:r>
            <a:r>
              <a:rPr lang="ru-RU" dirty="0" smtClean="0"/>
              <a:t>- понедельник</a:t>
            </a:r>
            <a:br>
              <a:rPr lang="ru-RU" dirty="0" smtClean="0"/>
            </a:br>
            <a:r>
              <a:rPr lang="ru-RU" dirty="0" err="1" smtClean="0"/>
              <a:t>Дыццæг </a:t>
            </a:r>
            <a:r>
              <a:rPr lang="ru-RU" dirty="0" smtClean="0"/>
              <a:t>- вторник</a:t>
            </a:r>
            <a:br>
              <a:rPr lang="ru-RU" dirty="0" smtClean="0"/>
            </a:br>
            <a:r>
              <a:rPr lang="ru-RU" dirty="0" err="1" smtClean="0"/>
              <a:t>Æртыццæг </a:t>
            </a:r>
            <a:r>
              <a:rPr lang="ru-RU" dirty="0" smtClean="0"/>
              <a:t>- среда</a:t>
            </a:r>
            <a:br>
              <a:rPr lang="ru-RU" dirty="0" smtClean="0"/>
            </a:br>
            <a:r>
              <a:rPr lang="ru-RU" dirty="0" err="1" smtClean="0"/>
              <a:t>Цыппæрæм </a:t>
            </a:r>
            <a:r>
              <a:rPr lang="ru-RU" dirty="0" smtClean="0"/>
              <a:t>- четверг</a:t>
            </a:r>
            <a:br>
              <a:rPr lang="ru-RU" dirty="0" smtClean="0"/>
            </a:br>
            <a:r>
              <a:rPr lang="ru-RU" dirty="0" err="1" smtClean="0"/>
              <a:t>Майрæмбон </a:t>
            </a:r>
            <a:r>
              <a:rPr lang="ru-RU" dirty="0" smtClean="0"/>
              <a:t>- пятница</a:t>
            </a:r>
            <a:br>
              <a:rPr lang="ru-RU" dirty="0" smtClean="0"/>
            </a:br>
            <a:r>
              <a:rPr lang="ru-RU" dirty="0" err="1" smtClean="0"/>
              <a:t>Сабат</a:t>
            </a:r>
            <a:r>
              <a:rPr lang="ru-RU" dirty="0" smtClean="0"/>
              <a:t> - </a:t>
            </a:r>
            <a:r>
              <a:rPr lang="ru-RU" dirty="0" err="1" smtClean="0"/>
              <a:t>субботта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Хуыцаубон</a:t>
            </a:r>
            <a:r>
              <a:rPr lang="ru-RU" dirty="0" smtClean="0"/>
              <a:t> - воскресенье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цветы\tulipan-niebieski3_a4fc-y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46836"/>
            <a:ext cx="9144001" cy="61111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714644"/>
          </a:xfrm>
        </p:spPr>
        <p:txBody>
          <a:bodyPr/>
          <a:lstStyle/>
          <a:p>
            <a:r>
              <a:rPr lang="ru-RU" b="1" dirty="0" smtClean="0"/>
              <a:t>О красивом празднике весны.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Уалдзыгон</a:t>
            </a:r>
            <a:r>
              <a:rPr lang="ru-RU" b="1" dirty="0" smtClean="0"/>
              <a:t> </a:t>
            </a:r>
            <a:r>
              <a:rPr lang="ru-RU" b="1" dirty="0" err="1" smtClean="0"/>
              <a:t>рæсугъддæр бæрæгбон.</a:t>
            </a: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цветы\tmb_36171_70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5"/>
            <a:ext cx="9173210" cy="5733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429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err="1" smtClean="0"/>
              <a:t>Хъæбыс </a:t>
            </a:r>
            <a:r>
              <a:rPr lang="ru-RU" sz="3600" dirty="0" smtClean="0"/>
              <a:t>– объятия</a:t>
            </a:r>
            <a:br>
              <a:rPr lang="ru-RU" sz="3600" dirty="0" smtClean="0"/>
            </a:br>
            <a:r>
              <a:rPr lang="ru-RU" sz="3600" dirty="0" smtClean="0"/>
              <a:t> Слово «</a:t>
            </a:r>
            <a:r>
              <a:rPr lang="ru-RU" sz="3600" dirty="0" err="1" smtClean="0"/>
              <a:t>адджын</a:t>
            </a:r>
            <a:r>
              <a:rPr lang="ru-RU" sz="3600" dirty="0" smtClean="0"/>
              <a:t>» имеет несколько значений</a:t>
            </a:r>
            <a:r>
              <a:rPr lang="ru-RU" sz="3600" dirty="0" smtClean="0">
                <a:sym typeface="Symbol"/>
              </a:rPr>
              <a:t>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адджын</a:t>
            </a:r>
            <a:r>
              <a:rPr lang="ru-RU" sz="3600" dirty="0" smtClean="0"/>
              <a:t> – сладкий;</a:t>
            </a:r>
            <a:br>
              <a:rPr lang="ru-RU" sz="3600" dirty="0" smtClean="0"/>
            </a:br>
            <a:r>
              <a:rPr lang="ru-RU" sz="3600" dirty="0" err="1" smtClean="0"/>
              <a:t>адджын</a:t>
            </a:r>
            <a:r>
              <a:rPr lang="ru-RU" sz="3600" dirty="0" smtClean="0"/>
              <a:t> – вкусный;</a:t>
            </a:r>
            <a:br>
              <a:rPr lang="ru-RU" sz="3600" dirty="0" smtClean="0"/>
            </a:br>
            <a:r>
              <a:rPr lang="ru-RU" sz="3600" dirty="0" err="1" smtClean="0"/>
              <a:t>адджын</a:t>
            </a:r>
            <a:r>
              <a:rPr lang="ru-RU" sz="3600" dirty="0" smtClean="0"/>
              <a:t>  - относительно человека - дорогой, любимый.</a:t>
            </a:r>
            <a:br>
              <a:rPr lang="ru-RU" sz="3600" dirty="0" smtClean="0"/>
            </a:br>
            <a:r>
              <a:rPr lang="ru-RU" sz="3600" dirty="0" err="1" smtClean="0"/>
              <a:t>хорзæх– </a:t>
            </a:r>
            <a:r>
              <a:rPr lang="ru-RU" sz="3600" dirty="0" smtClean="0"/>
              <a:t>награда, милость, благодеяние</a:t>
            </a:r>
            <a:br>
              <a:rPr lang="ru-RU" sz="3600" dirty="0" smtClean="0"/>
            </a:br>
            <a:r>
              <a:rPr lang="ru-RU" sz="3600" dirty="0" err="1" smtClean="0"/>
              <a:t>рæвдауын </a:t>
            </a:r>
            <a:r>
              <a:rPr lang="ru-RU" sz="3600" dirty="0" smtClean="0"/>
              <a:t>-  ласкать</a:t>
            </a:r>
            <a:br>
              <a:rPr lang="ru-RU" sz="3600" dirty="0" smtClean="0"/>
            </a:br>
            <a:r>
              <a:rPr lang="ru-RU" sz="3600" dirty="0" err="1" smtClean="0"/>
              <a:t>рæвдыд </a:t>
            </a:r>
            <a:r>
              <a:rPr lang="ru-RU" sz="3600" dirty="0" smtClean="0"/>
              <a:t>- ласка</a:t>
            </a:r>
            <a:br>
              <a:rPr lang="ru-RU" sz="3600" dirty="0" smtClean="0"/>
            </a:br>
            <a:r>
              <a:rPr lang="ru-RU" sz="3600" dirty="0" err="1" smtClean="0"/>
              <a:t>хæс  </a:t>
            </a:r>
            <a:r>
              <a:rPr lang="ru-RU" sz="3600" dirty="0" smtClean="0"/>
              <a:t>- долг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цветы\005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5003" y="0"/>
            <a:ext cx="4168997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5686436" cy="557216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err="1" smtClean="0"/>
              <a:t>Малусæг </a:t>
            </a:r>
            <a:r>
              <a:rPr lang="ru-RU" dirty="0" smtClean="0"/>
              <a:t>–подснежник</a:t>
            </a:r>
            <a:br>
              <a:rPr lang="ru-RU" dirty="0" smtClean="0"/>
            </a:br>
            <a:r>
              <a:rPr lang="ru-RU" dirty="0" err="1" smtClean="0"/>
              <a:t>Уарди</a:t>
            </a:r>
            <a:r>
              <a:rPr lang="ru-RU" dirty="0" smtClean="0"/>
              <a:t> –роза</a:t>
            </a:r>
            <a:br>
              <a:rPr lang="ru-RU" dirty="0" smtClean="0"/>
            </a:br>
            <a:r>
              <a:rPr lang="ru-RU" dirty="0" err="1" smtClean="0"/>
              <a:t>Мимозæ </a:t>
            </a:r>
            <a:r>
              <a:rPr lang="ru-RU" dirty="0" smtClean="0"/>
              <a:t>–мимоза</a:t>
            </a:r>
            <a:br>
              <a:rPr lang="ru-RU" dirty="0" smtClean="0"/>
            </a:br>
            <a:r>
              <a:rPr lang="ru-RU" dirty="0" smtClean="0"/>
              <a:t>Тюльпан – </a:t>
            </a:r>
            <a:r>
              <a:rPr lang="ru-RU" dirty="0" err="1" smtClean="0"/>
              <a:t>тюльпан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Цъæх </a:t>
            </a:r>
            <a:r>
              <a:rPr lang="ru-RU" dirty="0" smtClean="0"/>
              <a:t>– зеленый</a:t>
            </a:r>
            <a:br>
              <a:rPr lang="ru-RU" dirty="0" smtClean="0"/>
            </a:br>
            <a:r>
              <a:rPr lang="ru-RU" dirty="0" err="1" smtClean="0"/>
              <a:t>Сырх</a:t>
            </a:r>
            <a:r>
              <a:rPr lang="ru-RU" dirty="0" smtClean="0"/>
              <a:t> – красный</a:t>
            </a:r>
            <a:br>
              <a:rPr lang="ru-RU" dirty="0" smtClean="0"/>
            </a:br>
            <a:r>
              <a:rPr lang="ru-RU" dirty="0" smtClean="0"/>
              <a:t>Бур – желтый</a:t>
            </a:r>
            <a:br>
              <a:rPr lang="ru-RU" dirty="0" smtClean="0"/>
            </a:br>
            <a:r>
              <a:rPr lang="ru-RU" dirty="0" err="1" smtClean="0"/>
              <a:t>Урс</a:t>
            </a:r>
            <a:r>
              <a:rPr lang="ru-RU" dirty="0" smtClean="0"/>
              <a:t> – </a:t>
            </a:r>
            <a:r>
              <a:rPr lang="ru-RU" dirty="0" smtClean="0"/>
              <a:t>белый</a:t>
            </a:r>
            <a:br>
              <a:rPr lang="ru-RU" dirty="0" smtClean="0"/>
            </a:br>
            <a:r>
              <a:rPr lang="ru-RU" dirty="0" err="1" smtClean="0"/>
              <a:t>æрвхуыз </a:t>
            </a:r>
            <a:r>
              <a:rPr lang="ru-RU" dirty="0" smtClean="0"/>
              <a:t>- </a:t>
            </a:r>
            <a:r>
              <a:rPr lang="ru-RU" dirty="0" err="1" smtClean="0"/>
              <a:t>голубой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b="1" dirty="0" err="1" smtClean="0"/>
              <a:t>Мадмæ.</a:t>
            </a:r>
            <a:r>
              <a:rPr lang="ru-RU" b="1" dirty="0" smtClean="0"/>
              <a:t>   Плиты Харитон.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Бирæ фæрæвдыдтай</a:t>
            </a:r>
            <a:r>
              <a:rPr lang="ru-RU" dirty="0" err="1" smtClean="0"/>
              <a:t>,</a:t>
            </a:r>
            <a:endParaRPr lang="ru-RU" dirty="0" smtClean="0"/>
          </a:p>
          <a:p>
            <a:r>
              <a:rPr lang="ru-RU" dirty="0" err="1" smtClean="0"/>
              <a:t>Уæ гыцци</a:t>
            </a:r>
            <a:r>
              <a:rPr lang="ru-RU" dirty="0" smtClean="0"/>
              <a:t>, </a:t>
            </a:r>
            <a:r>
              <a:rPr lang="ru-RU" dirty="0" err="1" smtClean="0"/>
              <a:t>мæн</a:t>
            </a:r>
            <a:endParaRPr lang="ru-RU" dirty="0" smtClean="0"/>
          </a:p>
          <a:p>
            <a:r>
              <a:rPr lang="ru-RU" dirty="0" err="1" smtClean="0"/>
              <a:t>Арæх-иу аргъæуттæ</a:t>
            </a:r>
            <a:endParaRPr lang="ru-RU" dirty="0" smtClean="0"/>
          </a:p>
          <a:p>
            <a:r>
              <a:rPr lang="ru-RU" dirty="0" err="1" smtClean="0"/>
              <a:t>Кодтай</a:t>
            </a:r>
            <a:r>
              <a:rPr lang="ru-RU" dirty="0" smtClean="0"/>
              <a:t> </a:t>
            </a:r>
            <a:r>
              <a:rPr lang="ru-RU" dirty="0" err="1" smtClean="0"/>
              <a:t>мæнæн</a:t>
            </a:r>
            <a:endParaRPr lang="ru-RU" dirty="0" smtClean="0"/>
          </a:p>
          <a:p>
            <a:r>
              <a:rPr lang="ru-RU" dirty="0" err="1" smtClean="0"/>
              <a:t>Хъарм-иу</a:t>
            </a:r>
            <a:r>
              <a:rPr lang="ru-RU" dirty="0" smtClean="0"/>
              <a:t> </a:t>
            </a:r>
            <a:r>
              <a:rPr lang="ru-RU" dirty="0" err="1" smtClean="0"/>
              <a:t>мæ бамбæрстай,</a:t>
            </a:r>
            <a:endParaRPr lang="ru-RU" dirty="0" smtClean="0"/>
          </a:p>
          <a:p>
            <a:r>
              <a:rPr lang="ru-RU" dirty="0" err="1" smtClean="0"/>
              <a:t>Авдæн уызтай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Ахуысс</a:t>
            </a:r>
            <a:r>
              <a:rPr lang="ru-RU" dirty="0" smtClean="0"/>
              <a:t> </a:t>
            </a:r>
            <a:r>
              <a:rPr lang="ru-RU" dirty="0" err="1" smtClean="0"/>
              <a:t>мын</a:t>
            </a:r>
            <a:r>
              <a:rPr lang="ru-RU" dirty="0" smtClean="0"/>
              <a:t>, </a:t>
            </a:r>
            <a:r>
              <a:rPr lang="ru-RU" dirty="0" err="1" smtClean="0"/>
              <a:t>айрæз мын</a:t>
            </a:r>
            <a:r>
              <a:rPr lang="ru-RU" dirty="0" smtClean="0"/>
              <a:t>!»</a:t>
            </a:r>
          </a:p>
          <a:p>
            <a:r>
              <a:rPr lang="ru-RU" dirty="0" err="1" smtClean="0"/>
              <a:t>Заргæ дзырдтай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Уарзын</a:t>
            </a:r>
            <a:r>
              <a:rPr lang="ru-RU" dirty="0" smtClean="0"/>
              <a:t> </a:t>
            </a:r>
            <a:r>
              <a:rPr lang="ru-RU" dirty="0" err="1" smtClean="0"/>
              <a:t>мæ чингуытæ, </a:t>
            </a:r>
            <a:r>
              <a:rPr lang="ru-RU" dirty="0" err="1" smtClean="0"/>
              <a:t>Уарзын</a:t>
            </a:r>
            <a:r>
              <a:rPr lang="ru-RU" dirty="0" smtClean="0"/>
              <a:t> </a:t>
            </a:r>
            <a:r>
              <a:rPr lang="ru-RU" dirty="0" err="1" smtClean="0"/>
              <a:t>м</a:t>
            </a:r>
            <a:r>
              <a:rPr lang="ru-RU" dirty="0" err="1" smtClean="0"/>
              <a:t>æ</a:t>
            </a:r>
            <a:r>
              <a:rPr lang="ru-RU" dirty="0" err="1" smtClean="0"/>
              <a:t> </a:t>
            </a:r>
            <a:r>
              <a:rPr lang="ru-RU" dirty="0" err="1" smtClean="0"/>
              <a:t>хъæу.</a:t>
            </a:r>
            <a:endParaRPr lang="ru-RU" dirty="0" smtClean="0"/>
          </a:p>
          <a:p>
            <a:r>
              <a:rPr lang="ru-RU" dirty="0" err="1" smtClean="0"/>
              <a:t>Уарзын</a:t>
            </a:r>
            <a:r>
              <a:rPr lang="ru-RU" dirty="0" smtClean="0"/>
              <a:t> </a:t>
            </a:r>
            <a:r>
              <a:rPr lang="ru-RU" dirty="0" err="1" smtClean="0"/>
              <a:t>фыдыбæстæ,</a:t>
            </a:r>
            <a:endParaRPr lang="ru-RU" dirty="0" smtClean="0"/>
          </a:p>
          <a:p>
            <a:r>
              <a:rPr lang="ru-RU" dirty="0" err="1" smtClean="0"/>
              <a:t>Уарзын</a:t>
            </a:r>
            <a:r>
              <a:rPr lang="ru-RU" dirty="0" smtClean="0"/>
              <a:t> </a:t>
            </a:r>
            <a:r>
              <a:rPr lang="ru-RU" dirty="0" err="1" smtClean="0"/>
              <a:t>æз дæу.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Фыдыбæстæ </a:t>
            </a:r>
            <a:r>
              <a:rPr lang="ru-RU" dirty="0" smtClean="0"/>
              <a:t>- Родина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135732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dirty="0" err="1" smtClean="0"/>
              <a:t>«</a:t>
            </a:r>
            <a:r>
              <a:rPr lang="ru-RU" sz="4000" dirty="0" err="1" smtClean="0"/>
              <a:t>Фыдыбæстæ мады</a:t>
            </a:r>
            <a:r>
              <a:rPr lang="ru-RU" sz="4000" dirty="0" smtClean="0"/>
              <a:t> ад </a:t>
            </a:r>
            <a:r>
              <a:rPr lang="ru-RU" sz="4000" dirty="0" err="1" smtClean="0"/>
              <a:t>кæны</a:t>
            </a:r>
            <a:r>
              <a:rPr lang="ru-RU" sz="4000" dirty="0" smtClean="0"/>
              <a:t>» 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80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Тæргæтты мæй. Хуымгæнæны мæй. Зæрдæвæрæны мæй. </vt:lpstr>
      <vt:lpstr> Иу - один Дыууæ - два Æртæ - три Цыппар- четыре Фондз - пять Æхсæз - шесть Авд - семь Аст - восемь Фараст - девять Дæс - десять </vt:lpstr>
      <vt:lpstr>Куырисæр - понедельник Дыццæг - вторник Æртыццæг - среда Цыппæрæм - четверг Майрæмбон - пятница Сабат - субботта Хуыцаубон - воскресенье </vt:lpstr>
      <vt:lpstr>О красивом празднике весны.  Уалдзыгон рæсугъддæр бæрæгбон. </vt:lpstr>
      <vt:lpstr>Хъæбыс – объятия  Слово «адджын» имеет несколько значений адджын – сладкий; адджын – вкусный; адджын  - относительно человека - дорогой, любимый. хорзæх– награда, милость, благодеяние рæвдауын -  ласкать рæвдыд - ласка хæс  - долг </vt:lpstr>
      <vt:lpstr>Малусæг –подснежник Уарди –роза Мимозæ –мимоза Тюльпан – тюльпан Цъæх – зеленый Сырх – красный Бур – желтый Урс – белый æрвхуыз - голубой  </vt:lpstr>
      <vt:lpstr> Мадмæ.   Плиты Харитон.</vt:lpstr>
      <vt:lpstr> Фыдыбæстæ - Родина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Admin</cp:lastModifiedBy>
  <cp:revision>6</cp:revision>
  <dcterms:created xsi:type="dcterms:W3CDTF">2018-03-02T10:45:02Z</dcterms:created>
  <dcterms:modified xsi:type="dcterms:W3CDTF">2018-03-02T19:10:12Z</dcterms:modified>
</cp:coreProperties>
</file>