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  <p:sldId id="261" r:id="rId5"/>
    <p:sldId id="25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3"/>
            <a:ext cx="7846640" cy="2160240"/>
          </a:xfrm>
          <a:solidFill>
            <a:srgbClr val="FFC000"/>
          </a:solidFill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srgbClr val="00B0F0"/>
                </a:solidFill>
                <a:ea typeface="+mn-ea"/>
                <a:cs typeface="+mn-cs"/>
              </a:rPr>
              <a:t>Федеральное Государственное Бюджетное Дошкольное Образовательное Учреждение Центр Развития Ребёнка Детский Сад </a:t>
            </a:r>
            <a:br>
              <a:rPr lang="ru-RU" sz="1800" b="1" dirty="0">
                <a:solidFill>
                  <a:srgbClr val="00B0F0"/>
                </a:solidFill>
                <a:ea typeface="+mn-ea"/>
                <a:cs typeface="+mn-cs"/>
              </a:rPr>
            </a:br>
            <a:r>
              <a:rPr lang="ru-RU" sz="1800" b="1" dirty="0">
                <a:solidFill>
                  <a:srgbClr val="00B0F0"/>
                </a:solidFill>
                <a:ea typeface="+mn-ea"/>
                <a:cs typeface="+mn-cs"/>
              </a:rPr>
              <a:t>№ 1387 Управления Делами </a:t>
            </a:r>
            <a:r>
              <a:rPr lang="ru-RU" sz="1600" b="1" dirty="0" smtClean="0">
                <a:solidFill>
                  <a:srgbClr val="00B0F0"/>
                </a:solidFill>
                <a:ea typeface="+mn-ea"/>
                <a:cs typeface="+mn-cs"/>
              </a:rPr>
              <a:t>Президента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36912"/>
            <a:ext cx="7200800" cy="403244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Презентация- занятие по рисованию дымковских элементов.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(Для средней группы)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Подготовила: воспитатель </a:t>
            </a:r>
            <a:r>
              <a:rPr lang="ru-RU" sz="2000" dirty="0" err="1" smtClean="0">
                <a:solidFill>
                  <a:srgbClr val="FF0000"/>
                </a:solidFill>
              </a:rPr>
              <a:t>Помазенкова</a:t>
            </a:r>
            <a:r>
              <a:rPr lang="ru-RU" sz="2000" dirty="0" smtClean="0">
                <a:solidFill>
                  <a:srgbClr val="FF0000"/>
                </a:solidFill>
              </a:rPr>
              <a:t> Л.В.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526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392" y="476672"/>
            <a:ext cx="8530217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228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3034"/>
            <a:ext cx="8064896" cy="6260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2372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09575"/>
            <a:ext cx="8858250" cy="604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46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896448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624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29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Федеральное Государственное Бюджетное Дошкольное Образовательное Учреждение Центр Развития Ребёнка Детский Сад  № 1387 Управления Делами Президента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LUBOV</dc:creator>
  <cp:lastModifiedBy>LUBOV</cp:lastModifiedBy>
  <cp:revision>12</cp:revision>
  <dcterms:created xsi:type="dcterms:W3CDTF">2018-12-05T07:03:11Z</dcterms:created>
  <dcterms:modified xsi:type="dcterms:W3CDTF">2018-12-28T18:11:16Z</dcterms:modified>
</cp:coreProperties>
</file>