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BB02557A-7053-4340-A874-8AB926A8EDA1}" type="datetimeFigureOut">
              <a:rPr lang="en-US" dirty="0"/>
              <a:pPr/>
              <a:t>12/28/2018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33211" y="1023867"/>
            <a:ext cx="3981219" cy="3349641"/>
          </a:xfrm>
        </p:spPr>
        <p:txBody>
          <a:bodyPr/>
          <a:lstStyle/>
          <a:p>
            <a:pPr algn="ctr"/>
            <a:r>
              <a:rPr lang="ru-RU" dirty="0" smtClean="0"/>
              <a:t>Урок в 5 классе «История возникновения Матрешки»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Рисунки выполнены учениками параллели 5-х классов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64967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1228_1245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99307" y="444137"/>
            <a:ext cx="4144192" cy="5525589"/>
          </a:xfrm>
          <a:prstGeom prst="rect">
            <a:avLst/>
          </a:prstGeom>
        </p:spPr>
      </p:pic>
      <p:pic>
        <p:nvPicPr>
          <p:cNvPr id="3" name="Рисунок 2" descr="20181228_1245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83680" y="431075"/>
            <a:ext cx="4141469" cy="55219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3406" y="6061166"/>
            <a:ext cx="3958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Ученица 5 «Г» класса </a:t>
            </a:r>
            <a:r>
              <a:rPr lang="ru-RU" dirty="0" err="1" smtClean="0"/>
              <a:t>Онькина</a:t>
            </a:r>
            <a:r>
              <a:rPr lang="ru-RU" dirty="0" smtClean="0"/>
              <a:t> </a:t>
            </a:r>
            <a:r>
              <a:rPr lang="ru-RU" dirty="0" err="1" smtClean="0"/>
              <a:t>Ульяна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714309" y="5982789"/>
            <a:ext cx="4036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Ученица 5 «Б» класса  Рябинина </a:t>
            </a:r>
            <a:r>
              <a:rPr lang="ru-RU" dirty="0" err="1" smtClean="0"/>
              <a:t>Ульяна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1228_1245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75210" y="409302"/>
            <a:ext cx="4170318" cy="5560424"/>
          </a:xfrm>
          <a:prstGeom prst="rect">
            <a:avLst/>
          </a:prstGeom>
        </p:spPr>
      </p:pic>
      <p:pic>
        <p:nvPicPr>
          <p:cNvPr id="3" name="Рисунок 2" descr="20181228_1245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5704114" y="1143001"/>
            <a:ext cx="5590902" cy="41931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400" y="6087291"/>
            <a:ext cx="4075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Ученица 5 «Д» класса  </a:t>
            </a:r>
            <a:r>
              <a:rPr lang="ru-RU" dirty="0" err="1" smtClean="0"/>
              <a:t>Разливаева</a:t>
            </a:r>
            <a:r>
              <a:rPr lang="ru-RU" dirty="0" smtClean="0"/>
              <a:t> Дарья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79177" y="6113417"/>
            <a:ext cx="4036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Ученица 5 «Е» класса </a:t>
            </a:r>
            <a:r>
              <a:rPr lang="ru-RU" dirty="0" err="1" smtClean="0"/>
              <a:t>Ставнова</a:t>
            </a:r>
            <a:r>
              <a:rPr lang="ru-RU" dirty="0" smtClean="0"/>
              <a:t> </a:t>
            </a:r>
            <a:r>
              <a:rPr lang="ru-RU" dirty="0" err="1" smtClean="0"/>
              <a:t>Ульяна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1228_1244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81494" y="309881"/>
            <a:ext cx="4097928" cy="5463903"/>
          </a:xfrm>
          <a:prstGeom prst="rect">
            <a:avLst/>
          </a:prstGeom>
        </p:spPr>
      </p:pic>
      <p:pic>
        <p:nvPicPr>
          <p:cNvPr id="3" name="Рисунок 2" descr="20181228_12444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53052" y="327298"/>
            <a:ext cx="4271554" cy="53811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2594" y="5865223"/>
            <a:ext cx="3944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Ученица 5 «Б» класса </a:t>
            </a:r>
            <a:r>
              <a:rPr lang="ru-RU" dirty="0" err="1" smtClean="0"/>
              <a:t>Кирильчева</a:t>
            </a:r>
            <a:r>
              <a:rPr lang="ru-RU" dirty="0" smtClean="0"/>
              <a:t> </a:t>
            </a:r>
            <a:r>
              <a:rPr lang="ru-RU" dirty="0" err="1" smtClean="0"/>
              <a:t>Виолета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44491" y="5982789"/>
            <a:ext cx="4193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Ученица 5»В» класса </a:t>
            </a:r>
            <a:r>
              <a:rPr lang="ru-RU" dirty="0" err="1" smtClean="0"/>
              <a:t>Баласонян</a:t>
            </a:r>
            <a:r>
              <a:rPr lang="ru-RU" dirty="0" smtClean="0"/>
              <a:t> Мери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TF10001027</Template>
  <TotalTime>14</TotalTime>
  <Words>61</Words>
  <Application>Microsoft Office PowerPoint</Application>
  <PresentationFormat>Произвольный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Feathered</vt:lpstr>
      <vt:lpstr>Урок в 5 классе «История возникновения Матрешки»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Kolyshkina</dc:creator>
  <cp:lastModifiedBy>Anna Kolyshkina</cp:lastModifiedBy>
  <cp:revision>4</cp:revision>
  <dcterms:created xsi:type="dcterms:W3CDTF">2015-09-18T21:25:58Z</dcterms:created>
  <dcterms:modified xsi:type="dcterms:W3CDTF">2018-12-28T10:18:16Z</dcterms:modified>
</cp:coreProperties>
</file>