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57" r:id="rId4"/>
    <p:sldId id="27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ида\Desktop\фото на сайт\фото\на уроках ремесла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193" r="10515" b="11393"/>
          <a:stretch/>
        </p:blipFill>
        <p:spPr bwMode="auto">
          <a:xfrm>
            <a:off x="179512" y="1419458"/>
            <a:ext cx="4176464" cy="5269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ида\Downloads\IMG_20181116_11592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289" r="16964"/>
          <a:stretch/>
        </p:blipFill>
        <p:spPr bwMode="auto">
          <a:xfrm>
            <a:off x="4499993" y="1404539"/>
            <a:ext cx="4320479" cy="53094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57" y="0"/>
            <a:ext cx="71580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81566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ида\Desktop\фото на сайт\мы на уроках проф труда\IMG_20181026_1321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657" y="2780928"/>
            <a:ext cx="5244075" cy="3933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ида\Desktop\фото на сайт\мы на уроках проф труда\IMG_20181026_1322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413" r="24810" b="7380"/>
          <a:stretch/>
        </p:blipFill>
        <p:spPr bwMode="auto">
          <a:xfrm>
            <a:off x="107504" y="116632"/>
            <a:ext cx="4392488" cy="45915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7683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ида\Desktop\фото на сайт\мы на уроках проф труда\IMG_20181115_11092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320480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ида\Desktop\фото на сайт\мы на уроках проф труда\IMG_20181115_11153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63" r="14333" b="39209"/>
          <a:stretch/>
        </p:blipFill>
        <p:spPr bwMode="auto">
          <a:xfrm>
            <a:off x="4644008" y="1340768"/>
            <a:ext cx="4355056" cy="52678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02055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840472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123</TotalTime>
  <Words>4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Аида</dc:creator>
  <cp:lastModifiedBy>Пользователь Windows</cp:lastModifiedBy>
  <cp:revision>16</cp:revision>
  <dcterms:created xsi:type="dcterms:W3CDTF">2018-12-12T17:48:56Z</dcterms:created>
  <dcterms:modified xsi:type="dcterms:W3CDTF">2018-12-28T13:54:41Z</dcterms:modified>
</cp:coreProperties>
</file>