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72" r:id="rId10"/>
    <p:sldId id="267" r:id="rId11"/>
    <p:sldId id="268" r:id="rId12"/>
    <p:sldId id="269" r:id="rId13"/>
    <p:sldId id="270" r:id="rId14"/>
    <p:sldId id="271" r:id="rId15"/>
    <p:sldId id="273" r:id="rId16"/>
    <p:sldId id="263" r:id="rId17"/>
    <p:sldId id="274" r:id="rId18"/>
    <p:sldId id="275" r:id="rId19"/>
    <p:sldId id="276" r:id="rId20"/>
    <p:sldId id="277" r:id="rId21"/>
    <p:sldId id="279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580697-8FAD-49AB-833D-314B6E2118CC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C9A7E59-9AA7-4269-B4BC-3AFCDAA54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3F5F5-EC1B-4E53-A8E4-8905AE377ACC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0678A-8079-437B-B77D-B95162842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1B35-B581-40FA-8944-59A95DA7C305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D041F-C074-49C2-88A8-CBD60E677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FBCE3-9A43-4EC7-B2D9-551717D19D43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87CE-2940-4068-B0E3-CA403D319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8AAE7-4DE0-4748-8384-5F78BC4950BF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2195A-37CD-457C-AC8B-48F95A701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DD08-027B-4D1D-B403-9A2341F47AC8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E37D7-C503-444C-8D18-999413B48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63773-E331-4220-A9D1-183EB5AD7126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5F9E8-F21B-4A88-9579-A837DD45B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03F0D-DC80-4D30-BCF8-033DE670DE3F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9BE50-655E-455A-985E-378B09AA5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CAD1-4398-4214-9294-62F4CBDF7BB4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B19C4-0749-4918-8A37-7B9E4A27A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C1B37-88FC-4242-AF0A-759E3BF4080A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F9853-511E-4B12-A86A-8B757ACC3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8FF86-A8A7-4BB4-B371-A23D6A3E91DA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6986-848A-4BF8-978B-9A57EB77D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AF4A-4C1A-4D95-9D65-34DF835EA428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1E4AA-4036-4D90-AA4A-61DBF49E2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12094E-6BF7-452B-A4DC-52559ED84414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6D6E08-A748-48DD-838D-B32EED7F8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496"/>
            <a:ext cx="8072494" cy="1470025"/>
          </a:xfrm>
        </p:spPr>
        <p:txBody>
          <a:bodyPr/>
          <a:lstStyle/>
          <a:p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_BodoniOrtoTitul" pitchFamily="18" charset="-52"/>
              </a:rPr>
              <a:t>З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92D050"/>
                </a:solidFill>
                <a:latin typeface="a_BodoniOrtoTitul" pitchFamily="18" charset="-52"/>
              </a:rPr>
              <a:t>а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a_BodoniOrtoTitul" pitchFamily="18" charset="-52"/>
              </a:rPr>
              <a:t>б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_BodoniOrtoTitul" pitchFamily="18" charset="-52"/>
              </a:rPr>
              <a:t>а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a_BodoniOrtoTitul" pitchFamily="18" charset="-52"/>
              </a:rPr>
              <a:t>в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latin typeface="a_BodoniOrtoTitul" pitchFamily="18" charset="-52"/>
              </a:rPr>
              <a:t>н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a_BodoniOrtoTitul" pitchFamily="18" charset="-52"/>
              </a:rPr>
              <a:t>ы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a_BodoniOrtoTitul" pitchFamily="18" charset="-52"/>
              </a:rPr>
              <a:t>е</a:t>
            </a:r>
            <a:r>
              <a:rPr lang="en-US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a_BodoniOrtoTitul" pitchFamily="18" charset="-52"/>
              </a:rPr>
              <a:t>  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a_BodoniOrtoTitul" pitchFamily="18" charset="-52"/>
              </a:rPr>
              <a:t>з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_BodoniOrtoTitul" pitchFamily="18" charset="-52"/>
              </a:rPr>
              <a:t>а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a_BodoniOrtoTitul" pitchFamily="18" charset="-52"/>
              </a:rPr>
              <a:t>г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a_BodoniOrtoTitul" pitchFamily="18" charset="-52"/>
              </a:rPr>
              <a:t>а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_BodoniOrtoTitul" pitchFamily="18" charset="-52"/>
              </a:rPr>
              <a:t>д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a_BodoniOrtoTitul" pitchFamily="18" charset="-52"/>
              </a:rPr>
              <a:t>к</a:t>
            </a:r>
            <a:r>
              <a:rPr lang="ru-RU" sz="11500" b="1" dirty="0" smtClean="0">
                <a:ln>
                  <a:solidFill>
                    <a:sysClr val="windowText" lastClr="000000"/>
                  </a:solidFill>
                </a:ln>
                <a:latin typeface="a_BodoniOrtoTitul" pitchFamily="18" charset="-52"/>
              </a:rPr>
              <a:t>и</a:t>
            </a:r>
            <a:r>
              <a:rPr lang="en-US" sz="11500" b="1" dirty="0" smtClean="0">
                <a:ln>
                  <a:solidFill>
                    <a:sysClr val="windowText" lastClr="000000"/>
                  </a:solidFill>
                </a:ln>
                <a:latin typeface="a_BodoniOrtoTitul" pitchFamily="18" charset="-52"/>
              </a:rPr>
              <a:t/>
            </a:r>
            <a:br>
              <a:rPr lang="en-US" sz="11500" b="1" dirty="0" smtClean="0">
                <a:ln>
                  <a:solidFill>
                    <a:sysClr val="windowText" lastClr="000000"/>
                  </a:solidFill>
                </a:ln>
                <a:latin typeface="a_BodoniOrtoTitul" pitchFamily="18" charset="-52"/>
              </a:rPr>
            </a:br>
            <a:endParaRPr lang="ru-RU" sz="11500" b="1" dirty="0" smtClean="0">
              <a:ln>
                <a:solidFill>
                  <a:sysClr val="windowText" lastClr="000000"/>
                </a:solidFill>
              </a:ln>
              <a:latin typeface="a_BodoniOrtoTitul" pitchFamily="18" charset="-52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72125" y="285750"/>
            <a:ext cx="357188" cy="35718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313" y="6215063"/>
            <a:ext cx="357187" cy="35718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8875" y="285750"/>
            <a:ext cx="357188" cy="35718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429625" y="6357938"/>
            <a:ext cx="357188" cy="35718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500" y="428625"/>
            <a:ext cx="357188" cy="35718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1563" y="285750"/>
            <a:ext cx="357187" cy="35718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717FCC-15AD-414A-BDBC-7AF34E0BA9A1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FA80F-F3F9-4166-976D-8972A4D0EB72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r>
              <a:rPr lang="ru-RU" b="1" dirty="0" smtClean="0"/>
              <a:t>На окошке сидит кошка. Хвост как у кошки, усы, лапы, уши как у кошки, а сама не кошка. Кто это?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2051" name="Picture 3" descr="G:\РАБОТА\картинки\ко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857496"/>
            <a:ext cx="3000396" cy="2839947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2143108" y="2857496"/>
            <a:ext cx="3714776" cy="29289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r>
              <a:rPr lang="ru-RU" b="1" dirty="0" smtClean="0"/>
              <a:t>Одно яйцо варится всмятку 1 минуту. Сколько минут будут вариться всмятку 4 яйца?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3076" name="Picture 4" descr="C:\Documents and Settings\admin\Рабочий стол\31_3_10_7_03_49_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300037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ru-RU" b="1" dirty="0" smtClean="0"/>
              <a:t>Пара лошадей пробежала 4 км. По сколько километров пробежала каждая лошадь?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122" name="Picture 2" descr="C:\Documents and Settings\admin\Рабочий стол\0_cec4_ace9c6f2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357430"/>
            <a:ext cx="4214842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ru-RU" b="1" dirty="0" smtClean="0"/>
              <a:t>На какой вопрос никогда нельзя ответить «да»?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7" name="Picture 3" descr="C:\Documents and Settings\admin\Рабочий стол\3575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496"/>
            <a:ext cx="4492437" cy="301233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142976" y="2643182"/>
            <a:ext cx="4929222" cy="342902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857356" y="2857496"/>
            <a:ext cx="2214578" cy="257176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3071810"/>
            <a:ext cx="221457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600" dirty="0" smtClean="0">
                <a:latin typeface="a_BodoniOrtoTitul" pitchFamily="18" charset="-52"/>
              </a:rPr>
              <a:t>6</a:t>
            </a:r>
            <a:endParaRPr lang="ru-RU" sz="16600" dirty="0">
              <a:latin typeface="a_BodoniOrtoTitul" pitchFamily="18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Какое число становится больше, если его поставить вверх ногами?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66" y="2714620"/>
            <a:ext cx="3000396" cy="271464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ru-RU" b="1" dirty="0" smtClean="0"/>
              <a:t>Сколько концов у двух палок? А у двух с половиной?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8194" name="Picture 2" descr="C:\Documents and Settings\admin\Рабочий стол\escrima sticks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0000">
            <a:off x="1428728" y="3500438"/>
            <a:ext cx="5453074" cy="785818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escrima sticks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60000">
            <a:off x="1428728" y="3500438"/>
            <a:ext cx="2500330" cy="785818"/>
          </a:xfrm>
          <a:prstGeom prst="rect">
            <a:avLst/>
          </a:prstGeom>
          <a:noFill/>
        </p:spPr>
      </p:pic>
      <p:pic>
        <p:nvPicPr>
          <p:cNvPr id="9" name="Picture 2" descr="C:\Documents and Settings\admin\Рабочий стол\escrima sticks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0000">
            <a:off x="1428728" y="3000372"/>
            <a:ext cx="5453074" cy="785818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1142976" y="2857496"/>
            <a:ext cx="4929222" cy="192882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5097E-6 L -5.55556E-7 0.07331 " pathEditMode="relative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715404" cy="4525963"/>
          </a:xfrm>
        </p:spPr>
        <p:txBody>
          <a:bodyPr/>
          <a:lstStyle/>
          <a:p>
            <a:r>
              <a:rPr lang="ru-RU" b="1" dirty="0" smtClean="0"/>
              <a:t>Если два землекопа выкапывают две ямы за два дня, то сколько потребуется времени одному землекопу, чтобы выкопать одну яму.	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30722" name="Picture 2" descr="C:\Documents and Settings\admin\Рабочий стол\0735894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2857496"/>
            <a:ext cx="2209381" cy="330993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generation.web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928934"/>
            <a:ext cx="4490436" cy="2990847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1142976" y="2786058"/>
            <a:ext cx="5072098" cy="321471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071546"/>
            <a:ext cx="82867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Шли два отца и два сына, нашли три апельсина.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Стали делить — всем по одному досталось.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это могло быть?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8" name="Picture 4" descr="C:\Documents and Settings\User\Рабочий стол\celulis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1928802"/>
            <a:ext cx="3000396" cy="183149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714876" y="1571612"/>
            <a:ext cx="378621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березе росло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 яблок. Подул сильный ветер, и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яблок упало.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Сколько осталось?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4819" name="Picture 3" descr="C:\Documents and Settings\User\Рабочий стол\9325b24993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857232"/>
            <a:ext cx="3768807" cy="5362594"/>
          </a:xfrm>
          <a:prstGeom prst="rect">
            <a:avLst/>
          </a:prstGeom>
          <a:noFill/>
        </p:spPr>
      </p:pic>
      <p:pic>
        <p:nvPicPr>
          <p:cNvPr id="34818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928934"/>
            <a:ext cx="619111" cy="619111"/>
          </a:xfrm>
          <a:prstGeom prst="rect">
            <a:avLst/>
          </a:prstGeom>
          <a:noFill/>
        </p:spPr>
      </p:pic>
      <p:pic>
        <p:nvPicPr>
          <p:cNvPr id="10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785926"/>
            <a:ext cx="619111" cy="619111"/>
          </a:xfrm>
          <a:prstGeom prst="rect">
            <a:avLst/>
          </a:prstGeom>
          <a:noFill/>
        </p:spPr>
      </p:pic>
      <p:pic>
        <p:nvPicPr>
          <p:cNvPr id="11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214686"/>
            <a:ext cx="619111" cy="619111"/>
          </a:xfrm>
          <a:prstGeom prst="rect">
            <a:avLst/>
          </a:prstGeom>
          <a:noFill/>
        </p:spPr>
      </p:pic>
      <p:pic>
        <p:nvPicPr>
          <p:cNvPr id="12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428868"/>
            <a:ext cx="619111" cy="619111"/>
          </a:xfrm>
          <a:prstGeom prst="rect">
            <a:avLst/>
          </a:prstGeom>
          <a:noFill/>
        </p:spPr>
      </p:pic>
      <p:pic>
        <p:nvPicPr>
          <p:cNvPr id="13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3000372"/>
            <a:ext cx="619111" cy="619111"/>
          </a:xfrm>
          <a:prstGeom prst="rect">
            <a:avLst/>
          </a:prstGeom>
          <a:noFill/>
        </p:spPr>
      </p:pic>
      <p:pic>
        <p:nvPicPr>
          <p:cNvPr id="14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2214554"/>
            <a:ext cx="619111" cy="619111"/>
          </a:xfrm>
          <a:prstGeom prst="rect">
            <a:avLst/>
          </a:prstGeom>
          <a:noFill/>
        </p:spPr>
      </p:pic>
      <p:pic>
        <p:nvPicPr>
          <p:cNvPr id="15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1428736"/>
            <a:ext cx="619111" cy="619111"/>
          </a:xfrm>
          <a:prstGeom prst="rect">
            <a:avLst/>
          </a:prstGeom>
          <a:noFill/>
        </p:spPr>
      </p:pic>
      <p:pic>
        <p:nvPicPr>
          <p:cNvPr id="16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2285992"/>
            <a:ext cx="619111" cy="619111"/>
          </a:xfrm>
          <a:prstGeom prst="rect">
            <a:avLst/>
          </a:prstGeom>
          <a:noFill/>
        </p:spPr>
      </p:pic>
      <p:pic>
        <p:nvPicPr>
          <p:cNvPr id="17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3071810"/>
            <a:ext cx="619111" cy="619111"/>
          </a:xfrm>
          <a:prstGeom prst="rect">
            <a:avLst/>
          </a:prstGeom>
          <a:noFill/>
        </p:spPr>
      </p:pic>
      <p:pic>
        <p:nvPicPr>
          <p:cNvPr id="18" name="Picture 2" descr="C:\Documents and Settings\User\Рабочий стол\453630_w640_h640_319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1285860"/>
            <a:ext cx="619111" cy="61911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9.11193E-6 L -0.00781 0.31475 " pathEditMode="relative" ptsTypes="AA">
                                      <p:cBhvr>
                                        <p:cTn id="6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12303E-7 L -0.03143 0.24121 " pathEditMode="relative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94912E-6 L 0.04739 0.29371 " pathEditMode="relative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97965E-6 L -0.02361 0.3462 " pathEditMode="relative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5097E-6 L -0.03941 0.45097 " pathEditMode="relative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3108" y="1214422"/>
            <a:ext cx="54292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крышей — четыре ножки,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крыше — суп да ложки.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794" name="Picture 2" descr="C:\Documents and Settings\User\Рабочий стол\845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71810"/>
            <a:ext cx="4214842" cy="2957984"/>
          </a:xfrm>
          <a:prstGeom prst="rect">
            <a:avLst/>
          </a:prstGeom>
          <a:noFill/>
        </p:spPr>
      </p:pic>
      <p:pic>
        <p:nvPicPr>
          <p:cNvPr id="33795" name="Picture 3" descr="C:\Documents and Settings\User\Рабочий стол\photo071008142702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714620"/>
            <a:ext cx="1051902" cy="814376"/>
          </a:xfrm>
          <a:prstGeom prst="rect">
            <a:avLst/>
          </a:prstGeom>
          <a:noFill/>
        </p:spPr>
      </p:pic>
      <p:pic>
        <p:nvPicPr>
          <p:cNvPr id="11" name="Picture 3" descr="C:\Documents and Settings\User\Рабочий стол\photo071008142702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2714620"/>
            <a:ext cx="1051902" cy="814376"/>
          </a:xfrm>
          <a:prstGeom prst="rect">
            <a:avLst/>
          </a:prstGeom>
          <a:noFill/>
        </p:spPr>
      </p:pic>
      <p:pic>
        <p:nvPicPr>
          <p:cNvPr id="33797" name="Picture 5" descr="C:\Documents and Settings\User\Рабочий стол\600x_177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3000372"/>
            <a:ext cx="1000132" cy="525194"/>
          </a:xfrm>
          <a:prstGeom prst="rect">
            <a:avLst/>
          </a:prstGeom>
          <a:noFill/>
        </p:spPr>
      </p:pic>
      <p:pic>
        <p:nvPicPr>
          <p:cNvPr id="14" name="Picture 5" descr="C:\Documents and Settings\User\Рабочий стол\600x_177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3000372"/>
            <a:ext cx="1000132" cy="525194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785786" y="2571744"/>
            <a:ext cx="5072098" cy="350046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E:\ПРЕЗЕНТАЦИЯ УЧЕНИК\КАРТИНКИ\Картинки для счета\148150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3143248"/>
            <a:ext cx="1968075" cy="1754164"/>
          </a:xfrm>
          <a:prstGeom prst="rect">
            <a:avLst/>
          </a:prstGeom>
          <a:noFill/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На столе лежало 4 яблока, одно разрезали пополам. Сколько яблок стало на столе?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9C5989-86E6-4878-8C26-06F0E385FB80}" type="datetime1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9CA65-1199-4AAC-86F4-319AEE3606F3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3082" name="Picture 10" descr="E:\ПРЕЗЕНТАЦИЯ УЧЕНИК\КАРТИНКИ\Картинки для счета\148150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3214686"/>
            <a:ext cx="1887926" cy="1682726"/>
          </a:xfrm>
          <a:prstGeom prst="rect">
            <a:avLst/>
          </a:prstGeom>
          <a:noFill/>
        </p:spPr>
      </p:pic>
      <p:pic>
        <p:nvPicPr>
          <p:cNvPr id="13" name="Picture 10" descr="E:\ПРЕЗЕНТАЦИЯ УЧЕНИК\КАРТИНКИ\Картинки для счета\148150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3429000"/>
            <a:ext cx="1968075" cy="1754164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i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429000"/>
            <a:ext cx="2286016" cy="1539251"/>
          </a:xfrm>
          <a:prstGeom prst="rect">
            <a:avLst/>
          </a:prstGeom>
          <a:noFill/>
        </p:spPr>
      </p:pic>
      <p:pic>
        <p:nvPicPr>
          <p:cNvPr id="6149" name="Picture 5" descr="C:\Documents and Settings\admin\Рабочий стол\jablok33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067907">
            <a:off x="1744683" y="3340836"/>
            <a:ext cx="1713973" cy="1814795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1357290" y="2928934"/>
            <a:ext cx="5572164" cy="242889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32769" name="Picture 1" descr="C:\Documents and Settings\User\Рабочий стол\EMU-train_ER9P-2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786058"/>
            <a:ext cx="5706679" cy="2881306"/>
          </a:xfrm>
          <a:prstGeom prst="rect">
            <a:avLst/>
          </a:prstGeom>
          <a:noFill/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071538" y="1285860"/>
            <a:ext cx="69294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Электричка идет со скоростью 70 км/час.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какую сторону будет лететь дым?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35842" name="Picture 2" descr="C:\Documents and Settings\User\Рабочий стол\default1907211433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28868"/>
            <a:ext cx="4576406" cy="3436942"/>
          </a:xfrm>
          <a:prstGeom prst="rect">
            <a:avLst/>
          </a:prstGeom>
          <a:noFill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571736" y="1000108"/>
            <a:ext cx="58579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квадратного стола отпилили один угол. Сколько теперь углов у него стало?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5845" name="Picture 5" descr="C:\Documents and Settings\User\Рабочий стол\default19072h114h33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428868"/>
            <a:ext cx="4622592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Documents and Settings\User\Рабочий стол\111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785794"/>
            <a:ext cx="5357850" cy="4429136"/>
          </a:xfrm>
          <a:prstGeom prst="rect">
            <a:avLst/>
          </a:prstGeom>
          <a:noFill/>
        </p:spPr>
      </p:pic>
      <p:pic>
        <p:nvPicPr>
          <p:cNvPr id="31756" name="Picture 12" descr="C:\Documents and Settings\User\Рабочий стол\Рисунок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5214950"/>
            <a:ext cx="2214578" cy="1214446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000760" y="1071546"/>
            <a:ext cx="32861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Как разделить 4 </a:t>
            </a:r>
          </a:p>
          <a:p>
            <a:r>
              <a:rPr lang="ru-RU" sz="2000" b="1" dirty="0" smtClean="0"/>
              <a:t>пирожка между </a:t>
            </a:r>
          </a:p>
          <a:p>
            <a:r>
              <a:rPr lang="ru-RU" sz="2000" b="1" dirty="0" smtClean="0"/>
              <a:t>четырьмя  детьми</a:t>
            </a:r>
            <a:endParaRPr lang="en-US" sz="2000" b="1" dirty="0" smtClean="0"/>
          </a:p>
          <a:p>
            <a:r>
              <a:rPr lang="ru-RU" sz="2000" b="1" dirty="0" smtClean="0"/>
              <a:t>так, чтобы</a:t>
            </a:r>
          </a:p>
          <a:p>
            <a:r>
              <a:rPr lang="ru-RU" sz="2000" b="1" dirty="0" smtClean="0"/>
              <a:t>каждому досталось</a:t>
            </a:r>
          </a:p>
          <a:p>
            <a:r>
              <a:rPr lang="ru-RU" sz="2000" b="1" dirty="0" smtClean="0"/>
              <a:t>по одному пирожку </a:t>
            </a:r>
          </a:p>
          <a:p>
            <a:r>
              <a:rPr lang="ru-RU" sz="2000" b="1" dirty="0" smtClean="0"/>
              <a:t>и один пирожок</a:t>
            </a:r>
          </a:p>
          <a:p>
            <a:r>
              <a:rPr lang="ru-RU" sz="2000" b="1" dirty="0" smtClean="0"/>
              <a:t> остался</a:t>
            </a:r>
          </a:p>
          <a:p>
            <a:r>
              <a:rPr lang="ru-RU" sz="2000" b="1" dirty="0" smtClean="0"/>
              <a:t>на тарелке.</a:t>
            </a:r>
            <a:endParaRPr lang="ru-RU" sz="2000" b="1" dirty="0"/>
          </a:p>
        </p:txBody>
      </p:sp>
      <p:pic>
        <p:nvPicPr>
          <p:cNvPr id="18" name="Picture 9" descr="C:\Documents and Settings\User\Рабочий стол\21b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401173">
            <a:off x="1596706" y="5364468"/>
            <a:ext cx="592256" cy="998357"/>
          </a:xfrm>
          <a:prstGeom prst="rect">
            <a:avLst/>
          </a:prstGeom>
          <a:noFill/>
        </p:spPr>
      </p:pic>
      <p:pic>
        <p:nvPicPr>
          <p:cNvPr id="19" name="Picture 9" descr="C:\Documents and Settings\User\Рабочий стол\21b копия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465180">
            <a:off x="2552534" y="5151878"/>
            <a:ext cx="745277" cy="1175809"/>
          </a:xfrm>
          <a:prstGeom prst="rect">
            <a:avLst/>
          </a:prstGeom>
          <a:noFill/>
        </p:spPr>
      </p:pic>
      <p:pic>
        <p:nvPicPr>
          <p:cNvPr id="20" name="Picture 9" descr="C:\Documents and Settings\User\Рабочий стол\21b копия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578069">
            <a:off x="2292139" y="5280729"/>
            <a:ext cx="900542" cy="116124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9.62072E-7 L 0.0585 -0.448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" y="-2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05273E-7 L 0.06476 -0.5117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-2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5236E-6 L -0.04809 -0.39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-2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6457E-6 L 0.16754 -0.3903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-19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175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8433" name="Picture 1" descr="C:\Documents and Settings\admin\Рабочий стол\recipe_4189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3643314"/>
            <a:ext cx="2003350" cy="1843082"/>
          </a:xfrm>
          <a:prstGeom prst="rect">
            <a:avLst/>
          </a:prstGeom>
          <a:noFill/>
        </p:spPr>
      </p:pic>
      <p:pic>
        <p:nvPicPr>
          <p:cNvPr id="18434" name="Picture 2" descr="E:\ПРЕЗЕНТАЦИЯ УЧЕНИК\КАРТИНКИ\Ягоды\f_4c6297696f10e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4929198"/>
            <a:ext cx="1198330" cy="831341"/>
          </a:xfrm>
          <a:prstGeom prst="rect">
            <a:avLst/>
          </a:prstGeom>
          <a:noFill/>
        </p:spPr>
      </p:pic>
      <p:pic>
        <p:nvPicPr>
          <p:cNvPr id="18435" name="Picture 3" descr="E:\ПРЕЗЕНТАЦИЯ УЧЕНИК\КАРТИНКИ\Ягоды\dced4bb4b4e5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3286124"/>
            <a:ext cx="1745572" cy="1285884"/>
          </a:xfrm>
          <a:prstGeom prst="ellipse">
            <a:avLst/>
          </a:prstGeom>
          <a:noFill/>
        </p:spPr>
      </p:pic>
      <p:pic>
        <p:nvPicPr>
          <p:cNvPr id="10" name="Picture 1" descr="C:\Documents and Settings\admin\Рабочий стол\recipe_4189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3571876"/>
            <a:ext cx="2003350" cy="1843082"/>
          </a:xfrm>
          <a:prstGeom prst="rect">
            <a:avLst/>
          </a:prstGeom>
          <a:noFill/>
        </p:spPr>
      </p:pic>
      <p:pic>
        <p:nvPicPr>
          <p:cNvPr id="11" name="Picture 1" descr="C:\Documents and Settings\admin\Рабочий стол\recipe_4189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3714752"/>
            <a:ext cx="2003350" cy="1843082"/>
          </a:xfrm>
          <a:prstGeom prst="rect">
            <a:avLst/>
          </a:prstGeom>
          <a:noFill/>
        </p:spPr>
      </p:pic>
      <p:pic>
        <p:nvPicPr>
          <p:cNvPr id="13" name="Picture 3" descr="E:\ПРЕЗЕНТАЦИЯ УЧЕНИК\КАРТИНКИ\Ягоды\dced4bb4b4e5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214810" y="3357562"/>
            <a:ext cx="1745572" cy="1285884"/>
          </a:xfrm>
          <a:prstGeom prst="ellipse">
            <a:avLst/>
          </a:prstGeom>
          <a:noFill/>
        </p:spPr>
      </p:pic>
      <p:pic>
        <p:nvPicPr>
          <p:cNvPr id="14" name="Picture 3" descr="E:\ПРЕЗЕНТАЦИЯ УЧЕНИК\КАРТИНКИ\Ягоды\dced4bb4b4e5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3214686"/>
            <a:ext cx="1745572" cy="1285884"/>
          </a:xfrm>
          <a:prstGeom prst="ellipse">
            <a:avLst/>
          </a:prstGeom>
          <a:noFill/>
        </p:spPr>
      </p:pic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428596" y="121442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столе стояло 3 стакана с ягодами. Мальчик съел 1 стакан ягод. Сколько стаканов осталось на столе?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Documents and Settings\admin\Рабочий стол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3643314"/>
            <a:ext cx="2017609" cy="1859126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071538" y="3214686"/>
            <a:ext cx="4929222" cy="250033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85778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Шла бабушка на базар, несла в корзине десяток яиц, а дно упало. Сколько яиц осталось в корзине?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7409" name="Picture 1" descr="C:\Documents and Settings\admin\Рабочий стол\koshi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714620"/>
            <a:ext cx="3643338" cy="343660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b="1" dirty="0" smtClean="0"/>
              <a:t>Сидело на заборе три птички.                       Кот подкрался и съел одну птичку.     Сколько птичек осталось на заборе?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6386" name="Picture 2" descr="C:\Documents and Settings\admin\Рабочий стол\26948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3000372"/>
            <a:ext cx="3810027" cy="2857520"/>
          </a:xfrm>
          <a:prstGeom prst="rect">
            <a:avLst/>
          </a:prstGeom>
          <a:noFill/>
        </p:spPr>
      </p:pic>
      <p:pic>
        <p:nvPicPr>
          <p:cNvPr id="16388" name="Picture 4" descr="C:\Documents and Settings\admin\Рабочий стол\269485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000232" y="3357562"/>
            <a:ext cx="611729" cy="90832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Рисунок2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000372"/>
            <a:ext cx="3821113" cy="28702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b="1" dirty="0" smtClean="0"/>
              <a:t>Маша купила 4 шара красного и </a:t>
            </a:r>
            <a:r>
              <a:rPr lang="ru-RU" b="1" dirty="0" err="1" smtClean="0"/>
              <a:t>голубого</a:t>
            </a:r>
            <a:r>
              <a:rPr lang="ru-RU" b="1" dirty="0" smtClean="0"/>
              <a:t> цвета. Красных шаров было больше, чем </a:t>
            </a:r>
            <a:r>
              <a:rPr lang="ru-RU" b="1" dirty="0" err="1" smtClean="0"/>
              <a:t>голубых</a:t>
            </a:r>
            <a:r>
              <a:rPr lang="ru-RU" b="1" dirty="0" smtClean="0"/>
              <a:t>. Сколько шаров каждого цвета купила Маша?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029" name="Picture 5" descr="C:\Documents and Settings\admin\Рабочий стол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876"/>
            <a:ext cx="1500198" cy="2130281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714752"/>
            <a:ext cx="1714512" cy="2749132"/>
          </a:xfrm>
          <a:prstGeom prst="rect">
            <a:avLst/>
          </a:prstGeom>
          <a:noFill/>
        </p:spPr>
      </p:pic>
      <p:pic>
        <p:nvPicPr>
          <p:cNvPr id="17" name="Picture 6" descr="C:\Documents and Settings\admin\Рабочий стол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929066"/>
            <a:ext cx="1714512" cy="2749132"/>
          </a:xfrm>
          <a:prstGeom prst="rect">
            <a:avLst/>
          </a:prstGeom>
          <a:noFill/>
        </p:spPr>
      </p:pic>
      <p:pic>
        <p:nvPicPr>
          <p:cNvPr id="18" name="Picture 6" descr="C:\Documents and Settings\admin\Рабочий стол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14752"/>
            <a:ext cx="1714512" cy="2749132"/>
          </a:xfrm>
          <a:prstGeom prst="rect">
            <a:avLst/>
          </a:prstGeom>
          <a:noFill/>
        </p:spPr>
      </p:pic>
      <p:sp>
        <p:nvSpPr>
          <p:cNvPr id="21" name="Скругленный прямоугольник 20"/>
          <p:cNvSpPr/>
          <p:nvPr/>
        </p:nvSpPr>
        <p:spPr>
          <a:xfrm>
            <a:off x="1714480" y="3571876"/>
            <a:ext cx="4643470" cy="242889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786842" cy="4525963"/>
          </a:xfrm>
        </p:spPr>
        <p:txBody>
          <a:bodyPr/>
          <a:lstStyle/>
          <a:p>
            <a:r>
              <a:rPr lang="ru-RU" b="1" dirty="0" smtClean="0"/>
              <a:t>На веревке завязали два узелка. На сколько частей эти узлы разделили веревку?</a:t>
            </a:r>
          </a:p>
          <a:p>
            <a:endParaRPr lang="ru-RU" dirty="0"/>
          </a:p>
        </p:txBody>
      </p:sp>
      <p:pic>
        <p:nvPicPr>
          <p:cNvPr id="1027" name="Picture 3" descr="G:\РАБОТА\5041_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00504"/>
            <a:ext cx="6286544" cy="1190557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\Рабочий стол\1837_7Fnt2Husy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428868"/>
            <a:ext cx="3958835" cy="17859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929190" y="3429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357187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3429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71538" y="4929198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28860" y="492919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14744" y="4929198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72066" y="4929198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215074" y="4929198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4071942"/>
            <a:ext cx="6357982" cy="128588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85918" y="2571744"/>
            <a:ext cx="4133880" cy="135732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Котенок, лежа на спинке, весит 1 кг. Сколько он будет весить, если ляжет на животик?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8" name="Picture 2" descr="C:\Documents and Settings\admin\Рабочий стол\ПРЕЗЕНТАЦИИ УЧЕНИК\01__1_~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214686"/>
            <a:ext cx="2857520" cy="252705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ru-RU" b="1" dirty="0" smtClean="0"/>
              <a:t>Цапля, стоя на одной ноге, весит 3 кг.  Сколько она будет весить , если встанет      на обе ноги?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8AAE7-4DE0-4748-8384-5F78BC4950BF}" type="datetime1">
              <a:rPr lang="ru-RU" smtClean="0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2195A-37CD-457C-AC8B-48F95A701B7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170" name="Picture 2" descr="G:\РАБОТА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857496"/>
            <a:ext cx="2143140" cy="338616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утешествие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Путешествие</Template>
  <TotalTime>938</TotalTime>
  <Words>503</Words>
  <Application>Microsoft Office PowerPoint</Application>
  <PresentationFormat>Экран (4:3)</PresentationFormat>
  <Paragraphs>112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Путешествие</vt:lpstr>
      <vt:lpstr>Забавные  загадки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dc:description>http://aida.ucoz.ru</dc:description>
  <cp:lastModifiedBy>СМИРНОВА</cp:lastModifiedBy>
  <cp:revision>99</cp:revision>
  <dcterms:created xsi:type="dcterms:W3CDTF">2011-02-07T19:55:10Z</dcterms:created>
  <dcterms:modified xsi:type="dcterms:W3CDTF">2018-09-10T09:03:24Z</dcterms:modified>
  <cp:category>шаблоны к Powerpoint</cp:category>
</cp:coreProperties>
</file>