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4" r:id="rId2"/>
    <p:sldId id="302" r:id="rId3"/>
    <p:sldId id="305" r:id="rId4"/>
    <p:sldId id="301" r:id="rId5"/>
    <p:sldId id="269" r:id="rId6"/>
    <p:sldId id="263" r:id="rId7"/>
    <p:sldId id="303" r:id="rId8"/>
    <p:sldId id="306" r:id="rId9"/>
    <p:sldId id="307" r:id="rId10"/>
    <p:sldId id="309" r:id="rId11"/>
    <p:sldId id="308" r:id="rId12"/>
    <p:sldId id="310" r:id="rId13"/>
    <p:sldId id="30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8289C23-6700-411D-BD38-CB5336D51AB5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8AC8559-EA94-4C22-AE12-EB684CEB7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115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B00BD-B55C-464E-9CA1-15E521F6A68A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5C97-98B3-41D2-AF97-CF7AAA693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F2EA-AA5A-418F-A023-E857CF830BFE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D454E-85F9-4154-9086-50198F53D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3B536-5719-4B69-82F0-56C38AD378FD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DB024-C282-4894-9CD3-5FBEDAF57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A3EF-327D-40AD-9A3E-1AD5E7B098AD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6B07-E521-46C3-A601-1DB987875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97B29-8CDD-4685-A757-ABB85E6AFC42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87233-BF8D-4358-9AF5-C5FEC6D26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5F267-FD58-48DF-B883-86F1EA713A4C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D05F0-9A36-4804-857B-BF620B3E1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CF3A-7CE5-441B-9963-C14ADF0D7B46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62D6C-558E-45A1-9BDF-E645939DC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41E07-A48B-4193-90AD-AC28BB108C87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2B508-D653-45CA-AABA-9FF1CF3D6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034BC-3E48-4A37-9498-9949DC552BEF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92CB-2FA0-49DA-9D6F-7AB6718B0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ADD7A-A642-4339-BE12-35843548BBFF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0389-8259-4469-B41A-4F3C14142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F7A4-C1EB-4782-A8C5-63AA61397BFF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E3AA5-7B4B-486F-B6E5-1F439E8BD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C5C97-E8E0-4DE3-9C16-80B655D46A02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1A5D5-0B9F-4CD1-9468-E219AFEBB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E229FC-57C0-44A1-AD7C-E40D72BFAD25}" type="datetimeFigureOut">
              <a:rPr lang="ru-RU"/>
              <a:pPr>
                <a:defRPr/>
              </a:pPr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57D266-5840-48FE-A8E2-DE1978E21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5059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ÐÐ°ÑÑÐ¸Ð½ÐºÐ¸ Ð¿Ð¾ Ð·Ð°Ð¿ÑÐ¾ÑÑ ÑÐ»ÑÐ±ÐºÐ°  ÑÑÐ°ÑÑÑÐ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692150"/>
            <a:ext cx="4191000" cy="2914650"/>
          </a:xfrm>
          <a:prstGeom prst="rect">
            <a:avLst/>
          </a:prstGeom>
          <a:noFill/>
        </p:spPr>
      </p:pic>
      <p:pic>
        <p:nvPicPr>
          <p:cNvPr id="45068" name="Picture 12" descr="ÐÐ°ÑÑÐ¸Ð½ÐºÐ¸ Ð¿Ð¾ Ð·Ð°Ð¿ÑÐ¾ÑÑ ÑÐ»ÑÐ±ÐºÐ°  Ð½Ð° Ð½Ð¾Ð²ÑÐ¹ Ð³Ð¾Ð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3429001"/>
            <a:ext cx="3971925" cy="2585853"/>
          </a:xfrm>
          <a:prstGeom prst="rect">
            <a:avLst/>
          </a:prstGeom>
          <a:noFill/>
        </p:spPr>
      </p:pic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755650" y="4811713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   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51203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3708400" y="620713"/>
            <a:ext cx="417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             </a:t>
            </a:r>
            <a:endParaRPr lang="ru-RU"/>
          </a:p>
        </p:txBody>
      </p:sp>
      <p:sp>
        <p:nvSpPr>
          <p:cNvPr id="51208" name="AutoShape 8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1209" name="AutoShape 9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J:\Сердце отдаю детям\разработка открытого занятия на конкурс\Рисунок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635474"/>
            <a:ext cx="6130416" cy="316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50179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3708400" y="620713"/>
            <a:ext cx="417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             </a:t>
            </a:r>
            <a:endParaRPr lang="ru-RU"/>
          </a:p>
        </p:txBody>
      </p:sp>
      <p:sp>
        <p:nvSpPr>
          <p:cNvPr id="50184" name="AutoShape 8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0185" name="AutoShape 9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1547813" y="476250"/>
            <a:ext cx="6572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 b="1">
              <a:solidFill>
                <a:schemeClr val="folHlink"/>
              </a:solidFill>
            </a:endParaRPr>
          </a:p>
        </p:txBody>
      </p:sp>
      <p:pic>
        <p:nvPicPr>
          <p:cNvPr id="2050" name="Picture 2" descr="J:\Сердце отдаю детям\разработка открытого занятия на конкурс\Рисунок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96883"/>
            <a:ext cx="6264696" cy="44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52227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708400" y="620713"/>
            <a:ext cx="417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             </a:t>
            </a:r>
            <a:endParaRPr lang="ru-RU"/>
          </a:p>
        </p:txBody>
      </p:sp>
      <p:sp>
        <p:nvSpPr>
          <p:cNvPr id="52232" name="AutoShape 8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2233" name="AutoShape 9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1547813" y="476250"/>
            <a:ext cx="6572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 b="1">
              <a:solidFill>
                <a:schemeClr val="folHlink"/>
              </a:solidFill>
            </a:endParaRPr>
          </a:p>
        </p:txBody>
      </p:sp>
      <p:pic>
        <p:nvPicPr>
          <p:cNvPr id="1026" name="Picture 2" descr="J:\Сердце отдаю детям\разработка открытого занятия на конкурс\Рисунок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800" y="1484783"/>
            <a:ext cx="53902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8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8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занятие!</a:t>
            </a:r>
          </a:p>
        </p:txBody>
      </p:sp>
      <p:pic>
        <p:nvPicPr>
          <p:cNvPr id="39938" name="Picture 6" descr="J0099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-3107531" y="3107531"/>
            <a:ext cx="6858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6" descr="J0099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5393532" y="3107531"/>
            <a:ext cx="6858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7" descr="BD0579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571625" y="0"/>
            <a:ext cx="6215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7" descr="BD0579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500188" y="5929313"/>
            <a:ext cx="62150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4" descr="http://animashky.ru/flist/obludi/72/26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4429125"/>
            <a:ext cx="25717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3011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2" descr="http://www.karakyli.ru/wp-content/uploads/2014/06/stolbushk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4076700"/>
            <a:ext cx="22860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971550" y="2493963"/>
            <a:ext cx="72009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«Кто в куклы не играл,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                             тот счастья не видал»                           (русская народная пословица)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3708400" y="620713"/>
            <a:ext cx="41767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/>
              <a:t>             Загадка</a:t>
            </a:r>
          </a:p>
          <a:p>
            <a:r>
              <a:rPr lang="ru-RU" sz="2400" b="1" dirty="0">
                <a:solidFill>
                  <a:schemeClr val="folHlink"/>
                </a:solidFill>
              </a:rPr>
              <a:t>Платья носит, </a:t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Есть не просит, </a:t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Всегда послушна, </a:t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Но с ней не скучно</a:t>
            </a:r>
            <a:r>
              <a:rPr lang="ru-RU" dirty="0"/>
              <a:t> </a:t>
            </a:r>
          </a:p>
        </p:txBody>
      </p:sp>
      <p:sp>
        <p:nvSpPr>
          <p:cNvPr id="43020" name="AutoShape 12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3022" name="AutoShape 14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43024" name="Picture 16" descr="ÐÐ°ÑÑÐ¸Ð½ÐºÐ¸ Ð¿Ð¾ Ð·Ð°Ð¿ÑÐ¾ÑÑ ÐºÑÐºÐ»Ð° ÑÐ°ÑÑÐ¾ÑÐ¾Ð²Ð°Ñ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3284538"/>
            <a:ext cx="3168650" cy="31686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/>
      <p:bldP spid="430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7107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4" name="AutoShape 10" descr="ÐÐ°ÑÑÐ¸Ð½ÐºÐ¸ Ð¿Ð¾ Ð·Ð°Ð¿ÑÐ¾ÑÑ ÐºÑÐºÐ»Ñ Ð´ÑÐµÐ²Ð½ÐµÐ³Ð¾ ÐµÐ³Ð¸Ð¿ÑÐ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7116" name="AutoShape 12" descr="ÐÐ°ÑÑÐ¸Ð½ÐºÐ¸ Ð¿Ð¾ Ð·Ð°Ð¿ÑÐ¾ÑÑ ÐºÑÐºÐ»Ñ Ð´ÑÐµÐ²Ð½ÐµÐ³Ð¾ ÐµÐ³Ð¸Ð¿ÑÐ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7118" name="AutoShape 14" descr="ÐÐ°ÑÑÐ¸Ð½ÐºÐ¸ Ð¿Ð¾ Ð·Ð°Ð¿ÑÐ¾ÑÑ ÐºÑÐºÐ»Ñ Ð´ÑÐµÐ²Ð½ÐµÐ³Ð¾ ÐµÐ³Ð¸Ð¿ÑÐ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7120" name="AutoShape 16" descr="ÐÐ°ÑÑÐ¸Ð½ÐºÐ¸ Ð¿Ð¾ Ð·Ð°Ð¿ÑÐ¾ÑÑ ÐºÑÐºÐ»Ñ Ð´ÑÐµÐ²Ð½ÐµÐ³Ð¾ ÐµÐ³Ð¸Ð¿ÑÐ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7122" name="AutoShape 18" descr="ÐÐ°ÑÑÐ¸Ð½ÐºÐ¸ Ð¿Ð¾ Ð·Ð°Ð¿ÑÐ¾ÑÑ ÐºÑÐºÐ»Ñ Ð´ÑÐµÐ²Ð½ÐµÐ³Ð¾ ÐµÐ³Ð¸Ð¿ÑÐ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47124" name="Picture 20" descr="ÐÑÐºÐ»Ñ ÐÑÐµÐ²Ð½ÐµÐ³Ð¾ ÐÐ³Ð¸Ð¿ÑÐ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765175"/>
            <a:ext cx="3225800" cy="5499100"/>
          </a:xfrm>
          <a:prstGeom prst="rect">
            <a:avLst/>
          </a:prstGeom>
          <a:noFill/>
        </p:spPr>
      </p:pic>
      <p:pic>
        <p:nvPicPr>
          <p:cNvPr id="47126" name="Picture 22" descr="ÐÐ°ÑÑÐ¸Ð½ÐºÐ¸ Ð¿Ð¾ Ð·Ð°Ð¿ÑÐ¾ÑÑ ÐºÑÐºÐ»Ñ Ð´ÑÐµÐ²Ð½ÐµÐ³Ð¾ ÐµÐ³Ð¸Ð¿ÑÐ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1628775"/>
            <a:ext cx="4056062" cy="4056063"/>
          </a:xfrm>
          <a:prstGeom prst="rect">
            <a:avLst/>
          </a:prstGeom>
          <a:noFill/>
        </p:spPr>
      </p:pic>
      <p:sp>
        <p:nvSpPr>
          <p:cNvPr id="47127" name="Text Box 23"/>
          <p:cNvSpPr txBox="1">
            <a:spLocks noChangeArrowheads="1"/>
          </p:cNvSpPr>
          <p:nvPr/>
        </p:nvSpPr>
        <p:spPr bwMode="auto">
          <a:xfrm>
            <a:off x="4284663" y="855663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Куклы Древнего Египта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1987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0" descr="ÐÐ°ÑÑÐ¸Ð½ÐºÐ¸ Ð¿Ð¾ Ð·Ð°Ð¿ÑÐ¾ÑÑ ÐºÑÐºÐ»Ð° Ð¸Ð· ÑÐ¾Ð»Ð¾Ð¼Ñ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79613" y="549274"/>
            <a:ext cx="4877223" cy="611177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16387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" descr="http://www.karakyli.ru/wp-content/uploads/2014/06/stolbushk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052513"/>
            <a:ext cx="3486150" cy="48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" descr="http://uld1.mycdn.me/image?t=3&amp;bid=575612698393&amp;id=575612698393&amp;plc=WEB&amp;tkn=FkUzeAxt9RjVJVjnIjdEk0C2Bi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782638"/>
            <a:ext cx="4176713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 descr="ÐÐ°ÑÑÐ¸Ð½ÐºÐ¸ Ð¿Ð¾ Ð·Ð°Ð¿ÑÐ¾ÑÑ ÑÑÑÐ¿Ð¸ÑÐ½Ð°Ñ  ÐºÑÐºÐ»Ð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620713"/>
            <a:ext cx="4410075" cy="58769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196975"/>
            <a:ext cx="7343775" cy="660400"/>
          </a:xfrm>
        </p:spPr>
        <p:txBody>
          <a:bodyPr>
            <a:normAutofit fontScale="90000"/>
          </a:bodyPr>
          <a:lstStyle/>
          <a:p>
            <a:r>
              <a:rPr lang="ru-RU" sz="3200" smtClean="0">
                <a:latin typeface="Arial Black" pitchFamily="34" charset="0"/>
              </a:rPr>
              <a:t>Объединение дополнительного образования</a:t>
            </a:r>
            <a:r>
              <a:rPr lang="ru-RU" sz="3200" smtClean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320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chemeClr val="folHlink"/>
                </a:solidFill>
                <a:latin typeface="Arial Black" pitchFamily="34" charset="0"/>
              </a:rPr>
              <a:t> «Мастерская чудес»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785938"/>
            <a:ext cx="2705100" cy="7064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30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3000" smtClean="0">
                <a:solidFill>
                  <a:srgbClr val="FF0000"/>
                </a:solidFill>
              </a:rPr>
              <a:t>)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000" smtClean="0">
                <a:solidFill>
                  <a:srgbClr val="FF0000"/>
                </a:solidFill>
              </a:rPr>
              <a:t>                                       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30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0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3000" smtClean="0">
                <a:solidFill>
                  <a:srgbClr val="FF0000"/>
                </a:solidFill>
              </a:rPr>
              <a:t>                                      </a:t>
            </a:r>
          </a:p>
        </p:txBody>
      </p:sp>
      <p:pic>
        <p:nvPicPr>
          <p:cNvPr id="15363" name="Picture 6" descr="J0099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J0099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F:\русские обрядовые куклы\107069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708275"/>
            <a:ext cx="3462338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BD0579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2071688" y="214313"/>
            <a:ext cx="5072062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ÐÐ°ÑÑÐ¸Ð½ÐºÐ¸ Ð¿Ð¾ Ð·Ð°Ð¿ÑÐ¾ÑÑ Ð²ÑÑÑÐ°Ð²ÐºÐ° ÐºÑÐºÐ¾Ð» ÑÐ²Ð¾Ð¸Ð¼Ð¸ ÑÑÐºÐ°Ð¼Ð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4300" y="2349500"/>
            <a:ext cx="4392613" cy="42830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1775" y="765175"/>
            <a:ext cx="5761038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/>
              <a:t>Техника безопасности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Нам иголка здесь нужна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Безопасность тут ВАЖНА.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Чтоб не выколоть глаза,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Не маши ты ею зря.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В рот иглу  не бери,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За ней внимательно следи.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Чтоб за хвостик не стянули,</a:t>
            </a:r>
          </a:p>
          <a:p>
            <a:r>
              <a:rPr lang="ru-RU" sz="3200" dirty="0">
                <a:solidFill>
                  <a:schemeClr val="folHlink"/>
                </a:solidFill>
              </a:rPr>
              <a:t>В </a:t>
            </a:r>
            <a:r>
              <a:rPr lang="ru-RU" sz="3200" dirty="0" smtClean="0">
                <a:solidFill>
                  <a:schemeClr val="folHlink"/>
                </a:solidFill>
              </a:rPr>
              <a:t>игольницу </a:t>
            </a:r>
            <a:r>
              <a:rPr lang="ru-RU" sz="3200" dirty="0">
                <a:solidFill>
                  <a:schemeClr val="folHlink"/>
                </a:solidFill>
              </a:rPr>
              <a:t>ее воткни.</a:t>
            </a:r>
          </a:p>
        </p:txBody>
      </p:sp>
      <p:pic>
        <p:nvPicPr>
          <p:cNvPr id="44035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2" descr="ÐÐ°ÑÑÐ¸Ð½ÐºÐ¸ Ð¿Ð¾ Ð·Ð°Ð¿ÑÐ¾ÑÑ Ð¸Ð³Ð¾Ð»ÐºÐ° Ñ Ð½Ð¸ÑÐºÐ°Ð¼Ð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149725"/>
            <a:ext cx="2028825" cy="22574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1775" y="765175"/>
            <a:ext cx="5761038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/>
              <a:t>Техника безопасности</a:t>
            </a:r>
          </a:p>
        </p:txBody>
      </p:sp>
      <p:pic>
        <p:nvPicPr>
          <p:cNvPr id="48131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2411413" y="1881188"/>
            <a:ext cx="59055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>
                <a:solidFill>
                  <a:schemeClr val="folHlink"/>
                </a:solidFill>
              </a:rPr>
              <a:t>Ножницы детям не игрушка,</a:t>
            </a:r>
          </a:p>
          <a:p>
            <a:pPr algn="ctr"/>
            <a:r>
              <a:rPr lang="ru-RU" sz="3200">
                <a:solidFill>
                  <a:schemeClr val="folHlink"/>
                </a:solidFill>
              </a:rPr>
              <a:t>Обращаться с ними нужно -</a:t>
            </a:r>
          </a:p>
          <a:p>
            <a:pPr algn="ctr"/>
            <a:r>
              <a:rPr lang="ru-RU" sz="3200">
                <a:solidFill>
                  <a:schemeClr val="folHlink"/>
                </a:solidFill>
              </a:rPr>
              <a:t>Аккуратно:</a:t>
            </a:r>
          </a:p>
          <a:p>
            <a:pPr algn="ctr"/>
            <a:r>
              <a:rPr lang="ru-RU" sz="3200">
                <a:solidFill>
                  <a:schemeClr val="folHlink"/>
                </a:solidFill>
              </a:rPr>
              <a:t>Не кидать, не втыкать и не махать.</a:t>
            </a:r>
          </a:p>
          <a:p>
            <a:pPr algn="ctr"/>
            <a:r>
              <a:rPr lang="ru-RU" sz="3200">
                <a:solidFill>
                  <a:schemeClr val="folHlink"/>
                </a:solidFill>
              </a:rPr>
              <a:t>Чтоб другому передать,</a:t>
            </a:r>
          </a:p>
          <a:p>
            <a:pPr algn="ctr"/>
            <a:r>
              <a:rPr lang="ru-RU" sz="3200">
                <a:solidFill>
                  <a:schemeClr val="folHlink"/>
                </a:solidFill>
              </a:rPr>
              <a:t>Кольцами вперед их нужно взять </a:t>
            </a:r>
          </a:p>
        </p:txBody>
      </p:sp>
      <p:pic>
        <p:nvPicPr>
          <p:cNvPr id="48138" name="Picture 10" descr="ÐÐ°ÑÑÐ¸Ð½ÐºÐ¸ Ð¿Ð¾ Ð·Ð°Ð¿ÑÐ¾ÑÑ Ð½Ð¾Ð¶Ð½Ð¸ÑÑ Ð´ÐµÑÑÐº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08275"/>
            <a:ext cx="2555875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1997075"/>
            <a:ext cx="7358062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9155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1625" y="0"/>
            <a:ext cx="6143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036093" y="3036093"/>
            <a:ext cx="6858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6" descr="J0099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322094" y="3036094"/>
            <a:ext cx="6858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7" descr="BD057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00188" y="6429375"/>
            <a:ext cx="6143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3708400" y="620713"/>
            <a:ext cx="417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             </a:t>
            </a:r>
            <a:endParaRPr lang="ru-RU"/>
          </a:p>
        </p:txBody>
      </p:sp>
      <p:sp>
        <p:nvSpPr>
          <p:cNvPr id="49162" name="AutoShape 10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9163" name="AutoShape 11" descr="ÐÐ°ÑÑÐ¸Ð½ÐºÐ¸ Ð¿Ð¾ Ð·Ð°Ð¿ÑÐ¾ÑÑ ÐºÑÐºÐ»Ð° ÑÐ°ÑÑÐ¾ÑÐ¾Ð²Ð°Ñ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1547813" y="476250"/>
            <a:ext cx="6572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/>
              <a:t>Тема занятия:</a:t>
            </a:r>
            <a:r>
              <a:rPr lang="ru-RU" sz="2800" b="1">
                <a:solidFill>
                  <a:schemeClr val="folHlink"/>
                </a:solidFill>
              </a:rPr>
              <a:t> мягкая игрушка из детского носочка</a:t>
            </a:r>
          </a:p>
        </p:txBody>
      </p:sp>
      <p:pic>
        <p:nvPicPr>
          <p:cNvPr id="1026" name="Picture 2" descr="J:\Сердце отдаю детям\разработка открытого занятия на конкурс\1503001590_5707-event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435" y="1727200"/>
            <a:ext cx="5782330" cy="407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481</TotalTime>
  <Words>129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Объединение дополнительного образования  «Мастерская чудес»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СПАСИБО  ЗА  занятие!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44</cp:revision>
  <dcterms:created xsi:type="dcterms:W3CDTF">2015-02-26T14:57:57Z</dcterms:created>
  <dcterms:modified xsi:type="dcterms:W3CDTF">2018-12-28T18:56:23Z</dcterms:modified>
</cp:coreProperties>
</file>