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0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88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475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07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570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58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97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25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58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81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67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61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49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90C80-B888-4032-AF65-D5BF5803A911}" type="datetimeFigureOut">
              <a:rPr lang="ru-RU" smtClean="0"/>
              <a:t>29.12.2018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6325-791B-404B-A375-05549B2C05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41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262113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Муниципальное бюджетное дошкольное образовательное учреждение</a:t>
            </a:r>
            <a:br>
              <a:rPr lang="ru-RU" sz="1800" dirty="0"/>
            </a:br>
            <a:r>
              <a:rPr lang="ru-RU" sz="1800" dirty="0"/>
              <a:t>«Детский сад общеразвивающего вида № 43 «Алёнушка» с приоритетным </a:t>
            </a:r>
            <a:r>
              <a:rPr lang="ru-RU" sz="1800" dirty="0" smtClean="0"/>
              <a:t>осуществлением</a:t>
            </a:r>
            <a:r>
              <a:rPr lang="ru-RU" sz="1800" dirty="0"/>
              <a:t> </a:t>
            </a:r>
            <a:r>
              <a:rPr lang="ru-RU" sz="1800" dirty="0" smtClean="0"/>
              <a:t>познавательно-речевого </a:t>
            </a:r>
            <a:r>
              <a:rPr lang="ru-RU" sz="1800" dirty="0"/>
              <a:t>направления воспитанников»</a:t>
            </a:r>
            <a:br>
              <a:rPr lang="ru-RU" sz="1800" dirty="0"/>
            </a:br>
            <a:r>
              <a:rPr lang="ru-RU" sz="1800" dirty="0"/>
              <a:t>	города Невинномысска.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Виды и приемы рассказывания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933056"/>
            <a:ext cx="5000600" cy="1752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Выполнила: </a:t>
            </a:r>
            <a:r>
              <a:rPr lang="ru-RU" dirty="0" err="1" smtClean="0">
                <a:solidFill>
                  <a:srgbClr val="C00000"/>
                </a:solidFill>
              </a:rPr>
              <a:t>Чипуляева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Юлия </a:t>
            </a:r>
            <a:r>
              <a:rPr lang="ru-RU" dirty="0">
                <a:solidFill>
                  <a:srgbClr val="C00000"/>
                </a:solidFill>
              </a:rPr>
              <a:t>А</a:t>
            </a:r>
            <a:r>
              <a:rPr lang="ru-RU" dirty="0" smtClean="0">
                <a:solidFill>
                  <a:srgbClr val="C00000"/>
                </a:solidFill>
              </a:rPr>
              <a:t>лександровна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В рассказывании по игрушкам и картинам дети учатся отбирать предметно-логическое содержание для описаний и повествований, приобретают умения выстраивать композицию, связывать части в единый текст, избирательно пользоваться языковыми средствами.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D:\МАМИНО\Детский сад\IMG_14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564903"/>
            <a:ext cx="5835478" cy="328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3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8958"/>
          </a:xfrm>
        </p:spPr>
        <p:txBody>
          <a:bodyPr/>
          <a:lstStyle/>
          <a:p>
            <a:r>
              <a:rPr lang="ru-RU" dirty="0"/>
              <a:t>Рассказывание из личного опыта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8784976" cy="1800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Начиная со старшей группы в детском речевом творчестве значительное место занимают рассказы детей о себе, о дружбе со сверстниками, об интересных прогулках и играх, о трудовых </a:t>
            </a:r>
            <a:r>
              <a:rPr lang="ru-RU" sz="2800" dirty="0" smtClean="0"/>
              <a:t>делах.</a:t>
            </a:r>
            <a:endParaRPr lang="ru-RU" sz="2800" dirty="0"/>
          </a:p>
        </p:txBody>
      </p:sp>
      <p:pic>
        <p:nvPicPr>
          <p:cNvPr id="5122" name="Picture 2" descr="D:\МАМИНО\Детский сад\DSCF32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131967"/>
            <a:ext cx="5579097" cy="313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6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4000" dirty="0"/>
              <a:t>Пересказ народных сказок или </a:t>
            </a:r>
            <a:r>
              <a:rPr lang="ru-RU" sz="4000" dirty="0" smtClean="0"/>
              <a:t>рассказов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Во 2-ой младшей группе воспитатель учит детей следить за развитием действия в сказке, рассказе, сочувствовать положительным героям и постепенно подводить их к воспроизведению текста. </a:t>
            </a:r>
          </a:p>
        </p:txBody>
      </p:sp>
      <p:pic>
        <p:nvPicPr>
          <p:cNvPr id="6146" name="Picture 2" descr="D:\МАМИНО\Изображение 2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29189"/>
            <a:ext cx="4821213" cy="36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7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2938338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700" dirty="0">
                <a:solidFill>
                  <a:srgbClr val="C00000"/>
                </a:solidFill>
              </a:rPr>
              <a:t>Задачи обучения </a:t>
            </a:r>
            <a:r>
              <a:rPr lang="ru-RU" sz="2700" dirty="0" err="1">
                <a:solidFill>
                  <a:srgbClr val="C00000"/>
                </a:solidFill>
              </a:rPr>
              <a:t>пересказыванию</a:t>
            </a:r>
            <a:r>
              <a:rPr lang="ru-RU" sz="2700" dirty="0">
                <a:solidFill>
                  <a:srgbClr val="C00000"/>
                </a:solidFill>
              </a:rPr>
              <a:t> в старшей группе: учить детей связно, последовательно и выразительно рассказывать небольшие литературные произведения без помощи вопросов воспитателя: передавать диалогическую речь, меняя интонации в соответствующих с переживанием действующих лиц; излагать содержание близко к тексту, использовать авторские слова и выражения. 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068960"/>
            <a:ext cx="4752528" cy="30137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подготовительной группе на занятиях по пересказу закрепляют и совершенствуют речевые умения и навыки, неизученные детали в старшей группе. </a:t>
            </a:r>
          </a:p>
          <a:p>
            <a:endParaRPr lang="ru-RU" dirty="0"/>
          </a:p>
        </p:txBody>
      </p:sp>
      <p:pic>
        <p:nvPicPr>
          <p:cNvPr id="7170" name="Picture 2" descr="D:\МАМИНО\Детский сад\IMG_096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777734"/>
            <a:ext cx="3744416" cy="346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6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Творческое  рассказывание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49294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Творческие рассказы – это рассказы о вымышленных событиях.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Сюжет для творческого рассказывания должен соответствовать требованиям: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вызывать у детей желание придумать рассказ, сказку с четким композиционным построением, с включением в них элементарных описаний;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соответствовать опыту ребенка, уровню его речевого развития;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затрагивать нравственные и эстетические чувства;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активизировать воображение;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углубляет интерес к речевой деятельности;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охватывать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область детских игр и развлечений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17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"/>
            <a:ext cx="8229600" cy="436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187220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Ориентирами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для последовательного,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логичного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описания игрушек, натуральных предметов, времен года могут выступать также схемы, отражающие посредством определенной символики основные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микротемы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описания.</a:t>
            </a:r>
          </a:p>
        </p:txBody>
      </p:sp>
      <p:pic>
        <p:nvPicPr>
          <p:cNvPr id="12290" name="Picture 2" descr="D:\МАМИНО\октябрь 16\Изображение 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74386"/>
            <a:ext cx="4196456" cy="314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МАМИНО\октябрь 16\Изображение 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818" y="2474386"/>
            <a:ext cx="4196456" cy="314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90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5212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Средством обучения связной речи является рассказывание 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детей. Можно выделить 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следующие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рассказывания: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377728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Рассказывание по игрушкам и предметам;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Рассказывание по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картине;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Рассказывание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из личного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опыта (по памяти);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Пересказ народных сказок или рассказов;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Творческое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 рассказывание (рассказывание по предложенным сюжетам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).Например, «Как бы я помог маме».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0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Рассказывание по игрушкам и предметам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71338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 основе высказывания детей об игрушках лежит непосредственное восприятие игрушки, что оказывает влияние на сенсорное воспитание детей и  развитие наблюдательности.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Занятия с игрушками носят творческий характер, на них развиваются мышление и воображение.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Игрушка создаёт возможность закрепить и активизировать словарь, но может служить и источником новых слов.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Игрушка вызывает положительные эмоции, желание высказаться. Поэтому она используется как средство обучения описанию и повествованию.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12" y="5805264"/>
            <a:ext cx="8964488" cy="72494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Описание игрушки во время сюжетно-ролевой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игры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4525963"/>
          </a:xfrm>
        </p:spPr>
        <p:txBody>
          <a:bodyPr/>
          <a:lstStyle/>
          <a:p>
            <a:endParaRPr lang="ru-RU" b="1" dirty="0"/>
          </a:p>
        </p:txBody>
      </p:sp>
      <p:pic>
        <p:nvPicPr>
          <p:cNvPr id="2050" name="Picture 2" descr="D:\МАМИНО\октябрь 16\Изображение 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98945"/>
            <a:ext cx="3672408" cy="2754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МАМИНО\октябрь 16\Изображение 09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88641"/>
            <a:ext cx="3379030" cy="2930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АМИНО\октябрь 16\Изображение 09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852936"/>
            <a:ext cx="5657864" cy="3123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32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Обучение детей рассказыванию по игрушкам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Дети 1-3 лет: Составление описательного рассказа по одной игрушке. В конце года другая игрушка, но есть те же части или особенности (например, щенок, котенок).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Дети 1-4 лет: Составление описательного рассказа по набору игрушек. Составление сюжетного рассказа по набору игрушек.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Дети 4-6 лет: Составление сюжетного рассказа по одной игрушке (ребенок предполагает, что было, что будет). Составление сюжетных рассказов с их обыгрыванием.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Дети 5-7 лет: Спектакли с игрушками «Новогодняя ночь игрушек в магазине», «Слоненок в зоопарке».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81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926976"/>
          </a:xfrm>
        </p:spPr>
        <p:txBody>
          <a:bodyPr>
            <a:no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У детей пяти-шести лет интерес к составлению описательных рассказов становится все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устойчивее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301208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В подготовительной к школе </a:t>
            </a:r>
            <a:r>
              <a:rPr lang="ru-RU" sz="2800" dirty="0" smtClean="0">
                <a:solidFill>
                  <a:srgbClr val="00B050"/>
                </a:solidFill>
              </a:rPr>
              <a:t>группе усложняется  </a:t>
            </a:r>
            <a:r>
              <a:rPr lang="ru-RU" sz="2800" dirty="0">
                <a:solidFill>
                  <a:srgbClr val="00B050"/>
                </a:solidFill>
              </a:rPr>
              <a:t>языковой материал, которым оперируют дети.</a:t>
            </a:r>
          </a:p>
          <a:p>
            <a:endParaRPr lang="ru-RU" dirty="0"/>
          </a:p>
        </p:txBody>
      </p:sp>
      <p:pic>
        <p:nvPicPr>
          <p:cNvPr id="1026" name="Picture 2" descr="D:\МАМИНО\Детский сад\IMG_10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184589" cy="38882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339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06" y="260648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Рассказывание</a:t>
            </a:r>
            <a:r>
              <a:rPr lang="ru-RU" dirty="0"/>
              <a:t> по картине.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30" y="836712"/>
            <a:ext cx="8568952" cy="1036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Во второй младшей группе осуществляется лишь подготовительный этап обучения рассказыванию по </a:t>
            </a:r>
            <a:r>
              <a:rPr lang="ru-RU" sz="2400" dirty="0" smtClean="0">
                <a:solidFill>
                  <a:srgbClr val="002060"/>
                </a:solidFill>
              </a:rPr>
              <a:t>картине.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МАМИНО\октябрь 16\Изображение 1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698" y="1844824"/>
            <a:ext cx="5747236" cy="431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99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229026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В средней группе на занятиях по развитию речи широко используются картины, изданные в качестве учебных наглядных пособий для детских садов.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708920"/>
            <a:ext cx="3456384" cy="2880320"/>
          </a:xfrm>
        </p:spPr>
        <p:txBody>
          <a:bodyPr/>
          <a:lstStyle/>
          <a:p>
            <a:r>
              <a:rPr lang="ru-RU" dirty="0">
                <a:solidFill>
                  <a:srgbClr val="FFC000"/>
                </a:solidFill>
              </a:rPr>
              <a:t>Цель обучения - учить детей описывать изображенное на картине. </a:t>
            </a:r>
          </a:p>
          <a:p>
            <a:endParaRPr lang="ru-RU" dirty="0"/>
          </a:p>
        </p:txBody>
      </p:sp>
      <p:pic>
        <p:nvPicPr>
          <p:cNvPr id="3074" name="Picture 2" descr="D:\МАМИНО\октябрь 16\Изображение 1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492896"/>
            <a:ext cx="2877107" cy="383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14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221825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Старшая группа. </a:t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Дети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, воспринимая речевой образец, учатся обобщенно подражать ему. Описание педагога раскрывает в основном наиболее трудную или менее заметную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часть картины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. Об остальном дети высказываются сами</a:t>
            </a:r>
            <a:r>
              <a:rPr lang="ru-RU" sz="28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024" y="3501008"/>
            <a:ext cx="8784976" cy="27363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Подготовительная </a:t>
            </a:r>
            <a:r>
              <a:rPr lang="ru-RU" dirty="0">
                <a:solidFill>
                  <a:srgbClr val="C00000"/>
                </a:solidFill>
              </a:rPr>
              <a:t>к школе </a:t>
            </a:r>
            <a:r>
              <a:rPr lang="ru-RU" dirty="0" smtClean="0">
                <a:solidFill>
                  <a:srgbClr val="C00000"/>
                </a:solidFill>
              </a:rPr>
              <a:t>группа.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 Дети учатся описывать события, указывая место и время действия; самостоятельно придумывают события, предшествовавшие изображенным на картине и последующие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68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600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дошкольное образовательное учреждение «Детский сад общеразвивающего вида № 43 «Алёнушка» с приоритетным осуществлением познавательно-речевого направления воспитанников»  города Невинномысска.  Тема: Виды и приемы рассказывания в детском саду</vt:lpstr>
      <vt:lpstr>Средством обучения связной речи является рассказывание детей. Можно выделить следующие виды рассказывания:</vt:lpstr>
      <vt:lpstr>Рассказывание по игрушкам и предметам</vt:lpstr>
      <vt:lpstr>Описание игрушки во время сюжетно-ролевой игры</vt:lpstr>
      <vt:lpstr>Обучение детей рассказыванию по игрушкам </vt:lpstr>
      <vt:lpstr>У детей пяти-шести лет интерес к составлению описательных рассказов становится все устойчивее.</vt:lpstr>
      <vt:lpstr>Рассказывание по картине.</vt:lpstr>
      <vt:lpstr>В средней группе на занятиях по развитию речи широко используются картины, изданные в качестве учебных наглядных пособий для детских садов. </vt:lpstr>
      <vt:lpstr>Старшая группа.  Дети, воспринимая речевой образец, учатся обобщенно подражать ему. Описание педагога раскрывает в основном наиболее трудную или менее заметную часть картины. Об остальном дети высказываются сами.</vt:lpstr>
      <vt:lpstr>В рассказывании по игрушкам и картинам дети учатся отбирать предметно-логическое содержание для описаний и повествований, приобретают умения выстраивать композицию, связывать части в единый текст, избирательно пользоваться языковыми средствами.</vt:lpstr>
      <vt:lpstr>Рассказывание из личного опыта </vt:lpstr>
      <vt:lpstr>Пересказ народных сказок или рассказов</vt:lpstr>
      <vt:lpstr>Задачи обучения пересказыванию в старшей группе: учить детей связно, последовательно и выразительно рассказывать небольшие литературные произведения без помощи вопросов воспитателя: передавать диалогическую речь, меняя интонации в соответствующих с переживанием действующих лиц; излагать содержание близко к тексту, использовать авторские слова и выражения.  </vt:lpstr>
      <vt:lpstr>Творческое  рассказывание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Виды и приемы рассказывания в детском саду</dc:title>
  <dc:creator>ашот</dc:creator>
  <cp:lastModifiedBy>Аня</cp:lastModifiedBy>
  <cp:revision>27</cp:revision>
  <dcterms:created xsi:type="dcterms:W3CDTF">2016-10-30T11:15:59Z</dcterms:created>
  <dcterms:modified xsi:type="dcterms:W3CDTF">2018-12-29T18:28:16Z</dcterms:modified>
</cp:coreProperties>
</file>