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2" r:id="rId14"/>
    <p:sldId id="271" r:id="rId15"/>
    <p:sldId id="26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8.jpg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>
            <a:noAutofit/>
          </a:bodyPr>
          <a:lstStyle/>
          <a:p>
            <a:r>
              <a:rPr lang="en-US" sz="12000" b="1" dirty="0" smtClean="0">
                <a:solidFill>
                  <a:schemeClr val="accent1">
                    <a:lumMod val="75000"/>
                  </a:schemeClr>
                </a:solidFill>
              </a:rPr>
              <a:t>Activities </a:t>
            </a:r>
            <a:endParaRPr lang="ru-RU" sz="1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7584" y="4822304"/>
            <a:ext cx="6872808" cy="141500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That’s something you can do when you have some free time!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75980"/>
            <a:ext cx="6167002" cy="304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276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5189038"/>
            <a:ext cx="85426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paint</a:t>
            </a:r>
            <a:endParaRPr lang="ru-RU" sz="9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88640"/>
            <a:ext cx="8426175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877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5189038"/>
            <a:ext cx="889248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</a:t>
            </a:r>
            <a:r>
              <a:rPr lang="en-US" sz="7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lay computer games</a:t>
            </a:r>
            <a:endParaRPr lang="ru-RU" sz="7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604448" cy="43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422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188640" y="5192032"/>
            <a:ext cx="85426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</a:t>
            </a:r>
            <a:r>
              <a:rPr lang="en-US" sz="9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fishing</a:t>
            </a:r>
            <a:endParaRPr lang="ru-RU" sz="9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8640"/>
            <a:ext cx="6984776" cy="52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202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Translation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4032448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Go fishing- </a:t>
            </a:r>
          </a:p>
          <a:p>
            <a:pPr marL="0" indent="0">
              <a:buNone/>
            </a:pPr>
            <a:r>
              <a:rPr lang="en-US" sz="3000" dirty="0" smtClean="0"/>
              <a:t>Meet my friends-</a:t>
            </a:r>
          </a:p>
          <a:p>
            <a:pPr marL="0" indent="0">
              <a:buNone/>
            </a:pPr>
            <a:r>
              <a:rPr lang="en-US" sz="3000" dirty="0" smtClean="0"/>
              <a:t>Paint- </a:t>
            </a:r>
          </a:p>
          <a:p>
            <a:pPr marL="0" indent="0">
              <a:buNone/>
            </a:pPr>
            <a:r>
              <a:rPr lang="en-US" sz="3000" dirty="0" smtClean="0"/>
              <a:t>Go swimming-</a:t>
            </a:r>
          </a:p>
          <a:p>
            <a:pPr marL="0" indent="0">
              <a:buNone/>
            </a:pPr>
            <a:r>
              <a:rPr lang="en-US" sz="3000" dirty="0" smtClean="0"/>
              <a:t>Read books-</a:t>
            </a:r>
          </a:p>
          <a:p>
            <a:pPr marL="0" indent="0">
              <a:buNone/>
            </a:pPr>
            <a:r>
              <a:rPr lang="en-US" sz="3000" dirty="0" smtClean="0"/>
              <a:t>Go windsurfing-</a:t>
            </a:r>
          </a:p>
          <a:p>
            <a:pPr marL="0" indent="0">
              <a:buNone/>
            </a:pPr>
            <a:r>
              <a:rPr lang="en-US" sz="3000" dirty="0" smtClean="0"/>
              <a:t>Play computer games-</a:t>
            </a:r>
          </a:p>
          <a:p>
            <a:pPr marL="0" indent="0">
              <a:buNone/>
            </a:pPr>
            <a:r>
              <a:rPr lang="en-US" sz="3000" dirty="0" smtClean="0"/>
              <a:t>Go cycling-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23928" y="1844824"/>
            <a:ext cx="522007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Ходить на рыбалку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Встречаться с друзьями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Рисовать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Плавать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Читать книги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Заниматься виндсерфингом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Играть в компьютерные игры</a:t>
            </a:r>
          </a:p>
          <a:p>
            <a:pPr marL="0" indent="0">
              <a:buFont typeface="Arial" pitchFamily="34" charset="0"/>
              <a:buNone/>
            </a:pPr>
            <a:r>
              <a:rPr lang="ru-RU" sz="3000" b="1" dirty="0" smtClean="0"/>
              <a:t>Кататься на велосипеде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37013336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0000" dirty="0" smtClean="0"/>
              <a:t>Activities</a:t>
            </a:r>
            <a:endParaRPr lang="ru-RU" sz="10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703884"/>
            <a:ext cx="4114800" cy="500981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Indoor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03885"/>
            <a:ext cx="4114800" cy="500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smtClean="0"/>
              <a:t>Outdoor</a:t>
            </a:r>
          </a:p>
          <a:p>
            <a:pPr marL="0" indent="0">
              <a:buFont typeface="Arial" pitchFamily="34" charset="0"/>
              <a:buNone/>
            </a:pP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913" y="5733376"/>
            <a:ext cx="1515792" cy="10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036" y="5733376"/>
            <a:ext cx="1258252" cy="10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733256"/>
            <a:ext cx="1482352" cy="108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479" y="5733376"/>
            <a:ext cx="1034439" cy="108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733376"/>
            <a:ext cx="1617511" cy="108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39" y="5733046"/>
            <a:ext cx="1448163" cy="10803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36" y="4581128"/>
            <a:ext cx="1368124" cy="108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653256"/>
            <a:ext cx="108211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55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90379E-6 L 0.00382 -0.309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5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1434E-6 L 0.00382 -0.35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75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7197E-6 L -2.22222E-6 -0.24908 C -2.22222E-6 -0.36101 0.14358 -0.49815 0.26042 -0.49815 L 0.52084 -0.49815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42" y="-2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7197E-6 L 0.05382 2.7197E-6 C 0.07795 2.7197E-6 0.10798 -0.1346 0.10798 -0.24399 L 0.10798 -0.48775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9" y="-24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5236E-6 L -0.4507 -0.320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5" y="-160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44218E-6 L 0.07865 2.44218E-6 C 0.11389 2.44218E-6 0.15747 -0.08927 0.15747 -0.16166 L 0.15747 -0.32355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-16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5236E-6 L -0.50521 -0.2886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0" y="-14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45236E-6 L 0.08142 -0.1103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-55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0000" b="1" dirty="0"/>
              <a:t>Do you like… ?</a:t>
            </a:r>
            <a:endParaRPr lang="ru-RU" sz="10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- Do you like windsurfing?</a:t>
            </a:r>
          </a:p>
          <a:p>
            <a:pPr marL="0" indent="0">
              <a:buNone/>
            </a:pPr>
            <a:r>
              <a:rPr lang="en-US" dirty="0" smtClean="0"/>
              <a:t>- Yes, I’m very keen on windsurfing. </a:t>
            </a:r>
          </a:p>
          <a:p>
            <a:pPr marL="0" indent="0">
              <a:buNone/>
            </a:pPr>
            <a:r>
              <a:rPr lang="en-US" dirty="0" smtClean="0"/>
              <a:t>   What about you?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</a:p>
          <a:p>
            <a:pPr marL="0" indent="0">
              <a:buNone/>
            </a:pPr>
            <a:r>
              <a:rPr lang="en-US" dirty="0" smtClean="0"/>
              <a:t>-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5500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assignment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Make up a dialogue about your preferences of spending your free time.</a:t>
            </a:r>
          </a:p>
          <a:p>
            <a:pPr marL="0" indent="0">
              <a:buNone/>
            </a:pPr>
            <a:r>
              <a:rPr lang="en-US" dirty="0" smtClean="0"/>
              <a:t>Use the example from Ex. 2 p. 56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8897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>
                    <a:lumMod val="50000"/>
                  </a:schemeClr>
                </a:solidFill>
              </a:rPr>
              <a:t>When you can do it?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84177"/>
            <a:ext cx="3394720" cy="4637111"/>
          </a:xfrm>
        </p:spPr>
        <p:txBody>
          <a:bodyPr>
            <a:noAutofit/>
          </a:bodyPr>
          <a:lstStyle/>
          <a:p>
            <a:r>
              <a:rPr lang="en-US" sz="4000" dirty="0" smtClean="0"/>
              <a:t>Every day</a:t>
            </a:r>
          </a:p>
          <a:p>
            <a:r>
              <a:rPr lang="en-US" sz="4000" dirty="0" smtClean="0"/>
              <a:t>Every week</a:t>
            </a:r>
          </a:p>
          <a:p>
            <a:r>
              <a:rPr lang="en-US" sz="4000" dirty="0" smtClean="0"/>
              <a:t>Every year</a:t>
            </a:r>
          </a:p>
          <a:p>
            <a:r>
              <a:rPr lang="en-US" sz="4000" dirty="0" smtClean="0"/>
              <a:t>On holidays</a:t>
            </a:r>
          </a:p>
          <a:p>
            <a:r>
              <a:rPr lang="en-US" sz="4000" dirty="0" smtClean="0"/>
              <a:t>On weekdays</a:t>
            </a:r>
          </a:p>
          <a:p>
            <a:r>
              <a:rPr lang="en-US" sz="4000" dirty="0" smtClean="0"/>
              <a:t>After school</a:t>
            </a:r>
          </a:p>
          <a:p>
            <a:r>
              <a:rPr lang="en-US" sz="4000" dirty="0" smtClean="0"/>
              <a:t>Extra lesson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52736"/>
            <a:ext cx="558924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6718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Do you like… ?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u="sng" dirty="0" smtClean="0"/>
              <a:t>To express likes or dislikes!</a:t>
            </a:r>
          </a:p>
          <a:p>
            <a:pPr marL="0" indent="0" algn="ctr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i="1" dirty="0" smtClean="0"/>
              <a:t>Yes, I do. / No, I don’t.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Yes, I’m very keen on…/fond of…/interested in…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Not really./ Not at all.</a:t>
            </a:r>
          </a:p>
        </p:txBody>
      </p:sp>
    </p:spTree>
    <p:extLst>
      <p:ext uri="{BB962C8B-B14F-4D97-AF65-F5344CB8AC3E}">
        <p14:creationId xmlns:p14="http://schemas.microsoft.com/office/powerpoint/2010/main" val="28781951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031916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228" y="4361493"/>
            <a:ext cx="3001144" cy="23691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924" y="3550372"/>
            <a:ext cx="3096344" cy="23098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109" y="20488"/>
            <a:ext cx="2139566" cy="2135387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</a:rPr>
              <a:t>Activities</a:t>
            </a:r>
            <a:endParaRPr lang="ru-RU" sz="9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69153"/>
            <a:ext cx="2664296" cy="17789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227" y="-99392"/>
            <a:ext cx="2963503" cy="21591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974" y="2158157"/>
            <a:ext cx="2090701" cy="21827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39" y="2780928"/>
            <a:ext cx="2569549" cy="220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4531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458312" cy="49685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4917067"/>
            <a:ext cx="6598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</a:t>
            </a:r>
            <a:r>
              <a:rPr lang="en-U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ead books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62185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612576" y="5181580"/>
            <a:ext cx="9505056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</a:t>
            </a:r>
            <a:r>
              <a:rPr lang="en-US" sz="8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eet my friends</a:t>
            </a:r>
            <a:endParaRPr lang="ru-RU" sz="8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8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0179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5192032"/>
            <a:ext cx="85426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</a:t>
            </a:r>
            <a:r>
              <a:rPr lang="en-US" sz="9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windsurfing</a:t>
            </a:r>
            <a:endParaRPr lang="ru-RU" sz="9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0"/>
            <a:ext cx="8676456" cy="542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0179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5192032"/>
            <a:ext cx="85426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</a:t>
            </a:r>
            <a:r>
              <a:rPr lang="en-US" sz="9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swimming</a:t>
            </a:r>
            <a:endParaRPr lang="ru-RU" sz="9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58" y="116632"/>
            <a:ext cx="7884368" cy="527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430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5192032"/>
            <a:ext cx="85426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</a:t>
            </a:r>
            <a:r>
              <a:rPr lang="en-US" sz="9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cycling</a:t>
            </a:r>
            <a:endParaRPr lang="ru-RU" sz="9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18" y="116632"/>
            <a:ext cx="7937114" cy="527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622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185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Activities </vt:lpstr>
      <vt:lpstr>When you can do it?</vt:lpstr>
      <vt:lpstr>Do you like… ?</vt:lpstr>
      <vt:lpstr>Activities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Translation</vt:lpstr>
      <vt:lpstr>Activities</vt:lpstr>
      <vt:lpstr>Do you like… ?</vt:lpstr>
      <vt:lpstr>Home assignment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</dc:title>
  <cp:lastModifiedBy>User</cp:lastModifiedBy>
  <cp:revision>16</cp:revision>
  <dcterms:modified xsi:type="dcterms:W3CDTF">2018-12-26T12:26:03Z</dcterms:modified>
</cp:coreProperties>
</file>