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ADFF-6A22-4AD7-861C-6B6173D75DEC}" type="datetimeFigureOut">
              <a:rPr lang="ru-RU" smtClean="0"/>
              <a:t>30.09.2018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84418-E6F9-415A-85BB-B24C64216B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84418-E6F9-415A-85BB-B24C64216B68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4572000"/>
          </a:xfrm>
        </p:spPr>
        <p:txBody>
          <a:bodyPr/>
          <a:lstStyle/>
          <a:p>
            <a:r>
              <a:rPr lang="ru-RU" dirty="0" smtClean="0"/>
              <a:t>Первое октября</a:t>
            </a:r>
            <a:br>
              <a:rPr lang="ru-RU" dirty="0" smtClean="0"/>
            </a:br>
            <a:r>
              <a:rPr lang="ru-RU" dirty="0" smtClean="0"/>
              <a:t>Классная работа </a:t>
            </a:r>
            <a:br>
              <a:rPr lang="ru-RU" dirty="0" smtClean="0"/>
            </a:br>
            <a:r>
              <a:rPr lang="ru-RU" b="1" i="1" dirty="0" smtClean="0"/>
              <a:t>Правописание безударных гласных в корне слова</a:t>
            </a:r>
            <a:endParaRPr lang="ru-RU" i="1" dirty="0"/>
          </a:p>
        </p:txBody>
      </p:sp>
      <p:pic>
        <p:nvPicPr>
          <p:cNvPr id="5" name="Picture 2" descr="ÐÐ°ÑÑÐ¸Ð½ÐºÐ¸ Ð¿Ð¾ Ð·Ð°Ð¿ÑÐ¾ÑÑ ÑÑ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495800"/>
            <a:ext cx="16002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СИНКВЕЙН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0040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УРОК</a:t>
            </a:r>
          </a:p>
          <a:p>
            <a:pPr algn="ctr">
              <a:buNone/>
            </a:pPr>
            <a:r>
              <a:rPr lang="ru-RU" i="1" dirty="0" smtClean="0"/>
              <a:t>ИНТЕРЕСНЫЙ, ПЛОДОТВОРНЫЙ</a:t>
            </a:r>
          </a:p>
          <a:p>
            <a:pPr algn="ctr">
              <a:buNone/>
            </a:pPr>
            <a:r>
              <a:rPr lang="ru-RU" i="1" dirty="0" smtClean="0"/>
              <a:t>ПИСАЛИ, ИГРАЛИ, ТРУДИЛИСЬ</a:t>
            </a:r>
          </a:p>
          <a:p>
            <a:pPr algn="ctr">
              <a:buNone/>
            </a:pPr>
            <a:r>
              <a:rPr lang="ru-RU" i="1" dirty="0" smtClean="0"/>
              <a:t>УЧЕНЬЕ – СВЕТ, НЕУЧЕНЬЕ – ТЬМА.</a:t>
            </a:r>
          </a:p>
          <a:p>
            <a:pPr algn="ctr">
              <a:buNone/>
            </a:pPr>
            <a:r>
              <a:rPr lang="ru-RU" i="1" dirty="0" smtClean="0"/>
              <a:t>УЧЕНИЕ </a:t>
            </a:r>
            <a:endParaRPr lang="ru-RU" i="1" dirty="0"/>
          </a:p>
        </p:txBody>
      </p:sp>
      <p:pic>
        <p:nvPicPr>
          <p:cNvPr id="1026" name="Picture 2" descr="ÐÐ°ÑÑÐ¸Ð½ÐºÐ¸ Ð¿Ð¾ Ð·Ð°Ð¿ÑÐ¾ÑÑ ÑÑ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572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П.9, УПРАЖНЕНИЕ </a:t>
            </a:r>
          </a:p>
          <a:p>
            <a:pPr>
              <a:buNone/>
            </a:pPr>
            <a:r>
              <a:rPr lang="ru-RU" i="1" u="sng" dirty="0" smtClean="0"/>
              <a:t>ИНДИВИДУАЛЬНОЕ ЗАДАНИЕ: </a:t>
            </a:r>
          </a:p>
          <a:p>
            <a:pPr>
              <a:buNone/>
            </a:pPr>
            <a:r>
              <a:rPr lang="ru-RU" dirty="0" smtClean="0"/>
              <a:t>НАПИСАТЬ 5 ПОСЛОВИЦ О ДРУЖБЕ</a:t>
            </a:r>
            <a:endParaRPr lang="ru-RU" dirty="0"/>
          </a:p>
        </p:txBody>
      </p:sp>
      <p:pic>
        <p:nvPicPr>
          <p:cNvPr id="256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3152775" cy="3152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i="1" dirty="0" smtClean="0"/>
              <a:t>   </a:t>
            </a:r>
            <a:r>
              <a:rPr lang="ru-RU" sz="5400" i="1" dirty="0" err="1" smtClean="0"/>
              <a:t>к</a:t>
            </a:r>
            <a:r>
              <a:rPr lang="ru-RU" sz="5400" i="1" dirty="0" err="1" smtClean="0"/>
              <a:t>...ток</a:t>
            </a:r>
            <a:r>
              <a:rPr lang="ru-RU" sz="5400" i="1" dirty="0" smtClean="0"/>
              <a:t>, </a:t>
            </a:r>
            <a:r>
              <a:rPr lang="ru-RU" sz="5400" i="1" dirty="0" err="1" smtClean="0"/>
              <a:t>в...дро</a:t>
            </a:r>
            <a:r>
              <a:rPr lang="ru-RU" sz="5400" i="1" dirty="0" smtClean="0"/>
              <a:t>, </a:t>
            </a:r>
            <a:r>
              <a:rPr lang="ru-RU" sz="5400" i="1" dirty="0" smtClean="0"/>
              <a:t>береза,</a:t>
            </a:r>
            <a:r>
              <a:rPr lang="ru-RU" sz="5400" dirty="0" smtClean="0"/>
              <a:t> </a:t>
            </a:r>
            <a:r>
              <a:rPr lang="ru-RU" sz="5400" i="1" dirty="0" err="1" smtClean="0"/>
              <a:t>пов</a:t>
            </a:r>
            <a:r>
              <a:rPr lang="ru-RU" sz="5400" i="1" dirty="0" err="1" smtClean="0"/>
              <a:t>...р</a:t>
            </a:r>
            <a:r>
              <a:rPr lang="ru-RU" sz="5400" i="1" dirty="0" smtClean="0"/>
              <a:t>, в... </a:t>
            </a:r>
            <a:r>
              <a:rPr lang="ru-RU" sz="5400" i="1" dirty="0" smtClean="0"/>
              <a:t>сна, </a:t>
            </a:r>
            <a:r>
              <a:rPr lang="ru-RU" sz="5400" i="1" dirty="0" err="1" smtClean="0"/>
              <a:t>спос</a:t>
            </a:r>
            <a:r>
              <a:rPr lang="ru-RU" sz="5400" i="1" dirty="0" err="1" smtClean="0"/>
              <a:t>...б</a:t>
            </a:r>
            <a:r>
              <a:rPr lang="ru-RU" sz="5400" i="1" dirty="0" smtClean="0"/>
              <a:t>, </a:t>
            </a:r>
            <a:r>
              <a:rPr lang="ru-RU" sz="5400" i="1" dirty="0" err="1" smtClean="0"/>
              <a:t>ст...</a:t>
            </a:r>
            <a:r>
              <a:rPr lang="ru-RU" sz="5400" i="1" dirty="0" err="1" smtClean="0"/>
              <a:t>нал</a:t>
            </a:r>
            <a:r>
              <a:rPr lang="ru-RU" sz="5400" i="1" dirty="0" smtClean="0"/>
              <a:t>, малина</a:t>
            </a:r>
            <a:r>
              <a:rPr lang="ru-RU" sz="5400" i="1" dirty="0" smtClean="0"/>
              <a:t>, </a:t>
            </a:r>
            <a:r>
              <a:rPr lang="ru-RU" sz="5400" i="1" dirty="0" err="1" smtClean="0"/>
              <a:t>з...</a:t>
            </a:r>
            <a:r>
              <a:rPr lang="ru-RU" sz="5400" i="1" dirty="0" err="1" smtClean="0"/>
              <a:t>лень</a:t>
            </a:r>
            <a:endParaRPr lang="ru-RU" sz="5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962400"/>
            <a:ext cx="2133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4525963"/>
          </a:xfrm>
        </p:spPr>
        <p:txBody>
          <a:bodyPr/>
          <a:lstStyle/>
          <a:p>
            <a:r>
              <a:rPr lang="ru-RU" sz="4000" dirty="0" smtClean="0"/>
              <a:t>«Чтобы не ошибиться в написании проверяемого безударного гласного в корне, …»</a:t>
            </a:r>
          </a:p>
          <a:p>
            <a:r>
              <a:rPr lang="ru-RU" sz="4000" dirty="0" smtClean="0"/>
              <a:t>«Если гласный проверить невозможно,…»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886200"/>
            <a:ext cx="3810000" cy="2657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r>
              <a:rPr lang="ru-RU" sz="4400" dirty="0" smtClean="0"/>
              <a:t>1.…нужно подобрать однокоренное слово так, чтобы на гласный падало ударение.</a:t>
            </a:r>
          </a:p>
          <a:p>
            <a:r>
              <a:rPr lang="ru-RU" sz="4400" dirty="0" smtClean="0"/>
              <a:t>2.…его нужно запоминать или обращаться к орфографическому словарю.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ÐÐ°ÑÑÐ¸Ð½ÐºÐ¸ Ð¿Ð¾ Ð·Ð°Ð¿ÑÐ¾ÑÑ ÑÑ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876800"/>
            <a:ext cx="16002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1"/>
            <a:ext cx="8229600" cy="3429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5400" dirty="0" smtClean="0"/>
              <a:t>Стрела</a:t>
            </a:r>
            <a:r>
              <a:rPr lang="ru-RU" sz="5400" dirty="0" smtClean="0"/>
              <a:t>, скрип, глядеть, загадать, </a:t>
            </a:r>
            <a:r>
              <a:rPr lang="ru-RU" sz="5400" dirty="0" smtClean="0"/>
              <a:t>жалеть, загадка</a:t>
            </a:r>
            <a:r>
              <a:rPr lang="ru-RU" sz="5400" dirty="0" smtClean="0"/>
              <a:t>, жалко, скрипучий, стрелка, взгляд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124200"/>
            <a:ext cx="32004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4495800"/>
          </a:xfrm>
        </p:spPr>
        <p:txBody>
          <a:bodyPr/>
          <a:lstStyle/>
          <a:p>
            <a:pPr>
              <a:buNone/>
            </a:pPr>
            <a:endParaRPr lang="ru-RU" i="1" dirty="0" smtClean="0"/>
          </a:p>
          <a:p>
            <a:pPr algn="ctr">
              <a:buNone/>
            </a:pPr>
            <a:r>
              <a:rPr lang="ru-RU" sz="4400" b="1" i="1" dirty="0" smtClean="0"/>
              <a:t>ДОСКАЖИ СЛОВО</a:t>
            </a:r>
            <a:endParaRPr lang="ru-RU" sz="4400" b="1" i="1" dirty="0" smtClean="0"/>
          </a:p>
          <a:p>
            <a:pPr>
              <a:buNone/>
            </a:pPr>
            <a:endParaRPr lang="ru-RU" sz="4400" i="1" dirty="0" smtClean="0"/>
          </a:p>
          <a:p>
            <a:pPr>
              <a:buNone/>
            </a:pPr>
            <a:r>
              <a:rPr lang="ru-RU" sz="4400" i="1" dirty="0" smtClean="0"/>
              <a:t>   Л..</a:t>
            </a:r>
            <a:r>
              <a:rPr lang="ru-RU" sz="4400" i="1" dirty="0" err="1" smtClean="0"/>
              <a:t>сной</a:t>
            </a:r>
            <a:r>
              <a:rPr lang="ru-RU" sz="4400" i="1" dirty="0" smtClean="0"/>
              <a:t>, </a:t>
            </a:r>
            <a:r>
              <a:rPr lang="ru-RU" sz="4400" i="1" dirty="0" err="1" smtClean="0"/>
              <a:t>выск</a:t>
            </a:r>
            <a:r>
              <a:rPr lang="ru-RU" sz="4400" i="1" dirty="0" smtClean="0"/>
              <a:t>..</a:t>
            </a:r>
            <a:r>
              <a:rPr lang="ru-RU" sz="4400" i="1" dirty="0" err="1" smtClean="0"/>
              <a:t>зать</a:t>
            </a:r>
            <a:r>
              <a:rPr lang="ru-RU" sz="4400" i="1" dirty="0" smtClean="0"/>
              <a:t>, </a:t>
            </a:r>
            <a:r>
              <a:rPr lang="ru-RU" sz="4400" i="1" dirty="0" err="1" smtClean="0"/>
              <a:t>сн</a:t>
            </a:r>
            <a:r>
              <a:rPr lang="ru-RU" sz="4400" i="1" dirty="0" smtClean="0"/>
              <a:t>..жинка, ...</a:t>
            </a:r>
            <a:r>
              <a:rPr lang="ru-RU" sz="4400" i="1" dirty="0" err="1" smtClean="0"/>
              <a:t>кошко</a:t>
            </a:r>
            <a:r>
              <a:rPr lang="ru-RU" sz="4400" i="1" dirty="0" smtClean="0"/>
              <a:t>, уд..</a:t>
            </a:r>
            <a:r>
              <a:rPr lang="ru-RU" sz="4400" i="1" dirty="0" err="1" smtClean="0"/>
              <a:t>вление</a:t>
            </a:r>
            <a:r>
              <a:rPr lang="ru-RU" sz="4400" i="1" dirty="0" smtClean="0"/>
              <a:t>, </a:t>
            </a:r>
            <a:r>
              <a:rPr lang="ru-RU" sz="4400" i="1" dirty="0" err="1" smtClean="0"/>
              <a:t>погл</a:t>
            </a:r>
            <a:r>
              <a:rPr lang="ru-RU" sz="4400" i="1" dirty="0" smtClean="0"/>
              <a:t>..деть.</a:t>
            </a:r>
            <a:endParaRPr lang="ru-RU" sz="4400" dirty="0"/>
          </a:p>
        </p:txBody>
      </p:sp>
      <p:pic>
        <p:nvPicPr>
          <p:cNvPr id="5122" name="Picture 2" descr="ÐÐ°ÑÑÐ¸Ð½ÐºÐ¸ Ð¿Ð¾ Ð·Ð°Ð¿ÑÐ¾ÑÑ ÑÑ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429000"/>
            <a:ext cx="32004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Проверьте безударную гласную в корне слова, для чего поставите данные ниже глаголы во 2-м лице единственного числа. Запишите, ставя ударение.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800" dirty="0" smtClean="0"/>
              <a:t>  а</a:t>
            </a:r>
            <a:r>
              <a:rPr lang="ru-RU" sz="3800" dirty="0" smtClean="0"/>
              <a:t>) с окончанием </a:t>
            </a:r>
            <a:r>
              <a:rPr lang="ru-RU" sz="3800" b="1" i="1" dirty="0" smtClean="0"/>
              <a:t>–ишь: </a:t>
            </a:r>
            <a:endParaRPr lang="ru-RU" sz="3800" b="1" i="1" dirty="0" smtClean="0"/>
          </a:p>
          <a:p>
            <a:pPr>
              <a:buNone/>
            </a:pPr>
            <a:r>
              <a:rPr lang="ru-RU" sz="3800" b="1" i="1" dirty="0" smtClean="0"/>
              <a:t> </a:t>
            </a:r>
            <a:r>
              <a:rPr lang="ru-RU" sz="3800" b="1" i="1" dirty="0" smtClean="0"/>
              <a:t>  </a:t>
            </a:r>
            <a:r>
              <a:rPr lang="ru-RU" sz="3800" i="1" dirty="0" smtClean="0"/>
              <a:t>ч</a:t>
            </a:r>
            <a:r>
              <a:rPr lang="ru-RU" sz="3800" dirty="0" smtClean="0"/>
              <a:t>..нить, к..</a:t>
            </a:r>
            <a:r>
              <a:rPr lang="ru-RU" sz="3800" dirty="0" err="1" smtClean="0"/>
              <a:t>сить</a:t>
            </a:r>
            <a:r>
              <a:rPr lang="ru-RU" sz="3800" dirty="0" smtClean="0"/>
              <a:t>, в..лить, п..лить, к..пить, н..</a:t>
            </a:r>
            <a:r>
              <a:rPr lang="ru-RU" sz="3800" dirty="0" err="1" smtClean="0"/>
              <a:t>сить</a:t>
            </a:r>
            <a:r>
              <a:rPr lang="ru-RU" sz="3800" dirty="0" smtClean="0"/>
              <a:t>, </a:t>
            </a:r>
            <a:r>
              <a:rPr lang="ru-RU" sz="3800" dirty="0" err="1" smtClean="0"/>
              <a:t>зах</a:t>
            </a:r>
            <a:r>
              <a:rPr lang="ru-RU" sz="3800" dirty="0" smtClean="0"/>
              <a:t>..</a:t>
            </a:r>
            <a:r>
              <a:rPr lang="ru-RU" sz="3800" dirty="0" err="1" smtClean="0"/>
              <a:t>дить</a:t>
            </a:r>
            <a:r>
              <a:rPr lang="ru-RU" sz="3800" dirty="0" smtClean="0"/>
              <a:t>, </a:t>
            </a:r>
            <a:r>
              <a:rPr lang="ru-RU" sz="3800" dirty="0" err="1" smtClean="0"/>
              <a:t>захв</a:t>
            </a:r>
            <a:r>
              <a:rPr lang="ru-RU" sz="3800" dirty="0" smtClean="0"/>
              <a:t>..</a:t>
            </a:r>
            <a:r>
              <a:rPr lang="ru-RU" sz="3800" dirty="0" err="1" smtClean="0"/>
              <a:t>тить</a:t>
            </a:r>
            <a:r>
              <a:rPr lang="ru-RU" sz="3800" dirty="0" smtClean="0"/>
              <a:t>, в..</a:t>
            </a:r>
            <a:r>
              <a:rPr lang="ru-RU" sz="3800" dirty="0" err="1" smtClean="0"/>
              <a:t>дить</a:t>
            </a:r>
            <a:r>
              <a:rPr lang="ru-RU" sz="3800" dirty="0" smtClean="0"/>
              <a:t>, г..</a:t>
            </a:r>
            <a:r>
              <a:rPr lang="ru-RU" sz="3800" dirty="0" err="1" smtClean="0"/>
              <a:t>сить</a:t>
            </a:r>
            <a:r>
              <a:rPr lang="ru-RU" sz="3800" dirty="0" smtClean="0"/>
              <a:t>, в..</a:t>
            </a:r>
            <a:r>
              <a:rPr lang="ru-RU" sz="3800" dirty="0" err="1" smtClean="0"/>
              <a:t>рить</a:t>
            </a:r>
            <a:r>
              <a:rPr lang="ru-RU" sz="3800" dirty="0" smtClean="0"/>
              <a:t>, д..</a:t>
            </a:r>
            <a:r>
              <a:rPr lang="ru-RU" sz="3800" dirty="0" err="1" smtClean="0"/>
              <a:t>рить</a:t>
            </a:r>
            <a:r>
              <a:rPr lang="ru-RU" sz="3800" dirty="0" smtClean="0"/>
              <a:t>, к..</a:t>
            </a:r>
            <a:r>
              <a:rPr lang="ru-RU" sz="3800" dirty="0" err="1" smtClean="0"/>
              <a:t>тить</a:t>
            </a:r>
            <a:r>
              <a:rPr lang="ru-RU" sz="3800" dirty="0" smtClean="0"/>
              <a:t>, м..нить, т..</a:t>
            </a:r>
            <a:r>
              <a:rPr lang="ru-RU" sz="3800" dirty="0" err="1" smtClean="0"/>
              <a:t>щить</a:t>
            </a:r>
            <a:r>
              <a:rPr lang="ru-RU" sz="3800" dirty="0" smtClean="0"/>
              <a:t>, д..лить. </a:t>
            </a:r>
            <a:endParaRPr lang="ru-RU" sz="3800" dirty="0" smtClean="0"/>
          </a:p>
          <a:p>
            <a:r>
              <a:rPr lang="ru-RU" sz="3800" dirty="0" smtClean="0"/>
              <a:t>б) с окончанием </a:t>
            </a:r>
            <a:r>
              <a:rPr lang="ru-RU" sz="3800" b="1" i="1" dirty="0" smtClean="0"/>
              <a:t>–ешь</a:t>
            </a:r>
            <a:r>
              <a:rPr lang="ru-RU" sz="3800" i="1" dirty="0" smtClean="0"/>
              <a:t>: </a:t>
            </a:r>
            <a:r>
              <a:rPr lang="ru-RU" sz="3800" dirty="0" err="1" smtClean="0"/>
              <a:t>перек</a:t>
            </a:r>
            <a:r>
              <a:rPr lang="ru-RU" sz="3800" dirty="0" smtClean="0"/>
              <a:t>..</a:t>
            </a:r>
            <a:r>
              <a:rPr lang="ru-RU" sz="3800" dirty="0" err="1" smtClean="0"/>
              <a:t>лоть</a:t>
            </a:r>
            <a:r>
              <a:rPr lang="ru-RU" sz="3800" dirty="0" smtClean="0"/>
              <a:t>, </a:t>
            </a:r>
            <a:r>
              <a:rPr lang="ru-RU" sz="3800" dirty="0" err="1" smtClean="0"/>
              <a:t>зат</a:t>
            </a:r>
            <a:r>
              <a:rPr lang="ru-RU" sz="3800" dirty="0" smtClean="0"/>
              <a:t>.. </a:t>
            </a:r>
            <a:r>
              <a:rPr lang="ru-RU" sz="3800" dirty="0" err="1" smtClean="0"/>
              <a:t>нуть</a:t>
            </a:r>
            <a:r>
              <a:rPr lang="ru-RU" sz="3800" dirty="0" smtClean="0"/>
              <a:t>, </a:t>
            </a:r>
            <a:r>
              <a:rPr lang="ru-RU" sz="3800" dirty="0" err="1" smtClean="0"/>
              <a:t>нап</a:t>
            </a:r>
            <a:r>
              <a:rPr lang="ru-RU" sz="3800" dirty="0" smtClean="0"/>
              <a:t>..</a:t>
            </a:r>
            <a:r>
              <a:rPr lang="ru-RU" sz="3800" dirty="0" err="1" smtClean="0"/>
              <a:t>сать</a:t>
            </a:r>
            <a:r>
              <a:rPr lang="ru-RU" sz="3800" dirty="0" smtClean="0"/>
              <a:t>, пл..</a:t>
            </a:r>
            <a:r>
              <a:rPr lang="ru-RU" sz="3800" dirty="0" err="1" smtClean="0"/>
              <a:t>сать</a:t>
            </a:r>
            <a:r>
              <a:rPr lang="ru-RU" sz="3800" dirty="0" smtClean="0"/>
              <a:t>, </a:t>
            </a:r>
            <a:r>
              <a:rPr lang="ru-RU" sz="3800" dirty="0" err="1" smtClean="0"/>
              <a:t>ск</a:t>
            </a:r>
            <a:r>
              <a:rPr lang="ru-RU" sz="3800" dirty="0" smtClean="0"/>
              <a:t>..</a:t>
            </a:r>
            <a:r>
              <a:rPr lang="ru-RU" sz="3800" dirty="0" err="1" smtClean="0"/>
              <a:t>зать</a:t>
            </a:r>
            <a:r>
              <a:rPr lang="ru-RU" sz="3800" dirty="0" smtClean="0"/>
              <a:t>, </a:t>
            </a:r>
            <a:r>
              <a:rPr lang="ru-RU" sz="3800" dirty="0" err="1" smtClean="0"/>
              <a:t>ш</a:t>
            </a:r>
            <a:r>
              <a:rPr lang="ru-RU" sz="3800" dirty="0" smtClean="0"/>
              <a:t>..</a:t>
            </a:r>
            <a:r>
              <a:rPr lang="ru-RU" sz="3800" dirty="0" err="1" smtClean="0"/>
              <a:t>птать</a:t>
            </a:r>
            <a:r>
              <a:rPr lang="ru-RU" sz="3800" dirty="0" smtClean="0"/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в) Найдите корень в данных ниже словах; запишите, ставя ударение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Например: </a:t>
            </a:r>
            <a:r>
              <a:rPr lang="ru-RU" b="1" i="1" dirty="0" smtClean="0"/>
              <a:t>Возить – воз</a:t>
            </a:r>
            <a:r>
              <a:rPr lang="ru-RU" b="1" i="1" dirty="0" smtClean="0"/>
              <a:t>.</a:t>
            </a:r>
          </a:p>
          <a:p>
            <a:pPr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Осм</a:t>
            </a:r>
            <a:r>
              <a:rPr lang="ru-RU" sz="4000" dirty="0" smtClean="0"/>
              <a:t>..треть, под..</a:t>
            </a:r>
            <a:r>
              <a:rPr lang="ru-RU" sz="4000" dirty="0" err="1" smtClean="0"/>
              <a:t>рить</a:t>
            </a:r>
            <a:r>
              <a:rPr lang="ru-RU" sz="4000" dirty="0" smtClean="0"/>
              <a:t>, пол..</a:t>
            </a:r>
            <a:r>
              <a:rPr lang="ru-RU" sz="4000" dirty="0" err="1" smtClean="0"/>
              <a:t>чить</a:t>
            </a:r>
            <a:r>
              <a:rPr lang="ru-RU" sz="4000" dirty="0" smtClean="0"/>
              <a:t>, </a:t>
            </a:r>
            <a:r>
              <a:rPr lang="ru-RU" sz="4000" dirty="0" err="1" smtClean="0"/>
              <a:t>прох</a:t>
            </a:r>
            <a:r>
              <a:rPr lang="ru-RU" sz="4000" dirty="0" smtClean="0"/>
              <a:t>..</a:t>
            </a:r>
            <a:r>
              <a:rPr lang="ru-RU" sz="4000" dirty="0" err="1" smtClean="0"/>
              <a:t>дная</a:t>
            </a:r>
            <a:r>
              <a:rPr lang="ru-RU" sz="4000" dirty="0" smtClean="0"/>
              <a:t>, г..</a:t>
            </a:r>
            <a:r>
              <a:rPr lang="ru-RU" sz="4000" dirty="0" err="1" smtClean="0"/>
              <a:t>стиная</a:t>
            </a:r>
            <a:r>
              <a:rPr lang="ru-RU" sz="4000" dirty="0" smtClean="0"/>
              <a:t>, ст..</a:t>
            </a:r>
            <a:r>
              <a:rPr lang="ru-RU" sz="4000" dirty="0" err="1" smtClean="0"/>
              <a:t>ловая</a:t>
            </a:r>
            <a:r>
              <a:rPr lang="ru-RU" sz="4000" dirty="0" smtClean="0"/>
              <a:t>, ч..совой, </a:t>
            </a:r>
            <a:r>
              <a:rPr lang="ru-RU" sz="4000" dirty="0" err="1" smtClean="0"/>
              <a:t>заб</a:t>
            </a:r>
            <a:r>
              <a:rPr lang="ru-RU" sz="4000" dirty="0" smtClean="0"/>
              <a:t>..гать, б..</a:t>
            </a:r>
            <a:r>
              <a:rPr lang="ru-RU" sz="4000" dirty="0" err="1" smtClean="0"/>
              <a:t>реговой</a:t>
            </a:r>
            <a:r>
              <a:rPr lang="ru-RU" sz="4000" dirty="0" smtClean="0"/>
              <a:t>, ст..</a:t>
            </a:r>
            <a:r>
              <a:rPr lang="ru-RU" sz="4000" dirty="0" err="1" smtClean="0"/>
              <a:t>рожить</a:t>
            </a:r>
            <a:r>
              <a:rPr lang="ru-RU" sz="40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СО СЛОВАРЕМ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b="1" dirty="0" smtClean="0"/>
              <a:t>Задание</a:t>
            </a:r>
            <a:r>
              <a:rPr lang="ru-RU" sz="4000" b="1" dirty="0" smtClean="0"/>
              <a:t>: </a:t>
            </a:r>
            <a:r>
              <a:rPr lang="ru-RU" sz="4000" i="1" dirty="0" smtClean="0"/>
              <a:t>проверьте написание данных слов по словарю. Запишите их по алфавиту.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Г..</a:t>
            </a:r>
            <a:r>
              <a:rPr lang="ru-RU" sz="4000" dirty="0" err="1" smtClean="0"/>
              <a:t>гант</a:t>
            </a:r>
            <a:r>
              <a:rPr lang="ru-RU" sz="4000" dirty="0" smtClean="0"/>
              <a:t>, к..</a:t>
            </a:r>
            <a:r>
              <a:rPr lang="ru-RU" sz="4000" dirty="0" err="1" smtClean="0"/>
              <a:t>стюм</a:t>
            </a:r>
            <a:r>
              <a:rPr lang="ru-RU" sz="4000" dirty="0" smtClean="0"/>
              <a:t>, тр..буна, п..</a:t>
            </a:r>
            <a:r>
              <a:rPr lang="ru-RU" sz="4000" dirty="0" err="1" smtClean="0"/>
              <a:t>триот</a:t>
            </a:r>
            <a:r>
              <a:rPr lang="ru-RU" sz="4000" dirty="0" smtClean="0"/>
              <a:t>, </a:t>
            </a:r>
            <a:r>
              <a:rPr lang="ru-RU" sz="4000" dirty="0" err="1" smtClean="0"/>
              <a:t>сп</a:t>
            </a:r>
            <a:r>
              <a:rPr lang="ru-RU" sz="4000" dirty="0" smtClean="0"/>
              <a:t>..</a:t>
            </a:r>
            <a:r>
              <a:rPr lang="ru-RU" sz="4000" dirty="0" err="1" smtClean="0"/>
              <a:t>ктакль</a:t>
            </a:r>
            <a:r>
              <a:rPr lang="ru-RU" sz="4000" dirty="0" smtClean="0"/>
              <a:t>, х..</a:t>
            </a:r>
            <a:r>
              <a:rPr lang="ru-RU" sz="4000" dirty="0" err="1" smtClean="0"/>
              <a:t>рург</a:t>
            </a:r>
            <a:r>
              <a:rPr lang="ru-RU" sz="4000" dirty="0" smtClean="0"/>
              <a:t>, в..</a:t>
            </a:r>
            <a:r>
              <a:rPr lang="ru-RU" sz="4000" dirty="0" err="1" smtClean="0"/>
              <a:t>теран</a:t>
            </a:r>
            <a:r>
              <a:rPr lang="ru-RU" sz="4000" dirty="0" smtClean="0"/>
              <a:t>, ар..мат, б..</a:t>
            </a:r>
            <a:r>
              <a:rPr lang="ru-RU" sz="4000" dirty="0" err="1" smtClean="0"/>
              <a:t>тарея</a:t>
            </a:r>
            <a:r>
              <a:rPr lang="ru-RU" sz="4000" dirty="0" smtClean="0"/>
              <a:t>, х..</a:t>
            </a:r>
            <a:r>
              <a:rPr lang="ru-RU" sz="4000" dirty="0" err="1" smtClean="0"/>
              <a:t>рактер</a:t>
            </a:r>
            <a:r>
              <a:rPr lang="ru-RU" dirty="0" smtClean="0"/>
              <a:t>. 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221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Первое октября Классная работа  Правописание безударных гласных в корне слова</vt:lpstr>
      <vt:lpstr>Слайд 2</vt:lpstr>
      <vt:lpstr>Слайд 3</vt:lpstr>
      <vt:lpstr>Слайд 4</vt:lpstr>
      <vt:lpstr>Слайд 5</vt:lpstr>
      <vt:lpstr>Слайд 6</vt:lpstr>
      <vt:lpstr>Проверьте безударную гласную в корне слова, для чего поставите данные ниже глаголы во 2-м лице единственного числа. Запишите, ставя ударение.</vt:lpstr>
      <vt:lpstr>Слайд 8</vt:lpstr>
      <vt:lpstr>РАБОТА СО СЛОВАРЕМ</vt:lpstr>
      <vt:lpstr>СИНКВЕЙН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октября Классная работа  Правописание безударных гласных в корне слова</dc:title>
  <dc:creator>Marina</dc:creator>
  <cp:lastModifiedBy>Marina</cp:lastModifiedBy>
  <cp:revision>3</cp:revision>
  <dcterms:created xsi:type="dcterms:W3CDTF">2018-09-30T15:00:16Z</dcterms:created>
  <dcterms:modified xsi:type="dcterms:W3CDTF">2018-09-30T15:28:29Z</dcterms:modified>
</cp:coreProperties>
</file>