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78" r:id="rId5"/>
    <p:sldId id="279" r:id="rId6"/>
    <p:sldId id="280" r:id="rId7"/>
    <p:sldId id="259" r:id="rId8"/>
    <p:sldId id="261" r:id="rId9"/>
    <p:sldId id="281" r:id="rId10"/>
    <p:sldId id="264" r:id="rId11"/>
    <p:sldId id="271" r:id="rId12"/>
    <p:sldId id="273" r:id="rId13"/>
    <p:sldId id="272" r:id="rId14"/>
    <p:sldId id="282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4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046D-8531-4044-9C8D-E8C9FDC18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E4256-489A-4085-8703-879E664C3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1D4DD-A8C9-48D2-B9B4-6E6A86A3E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BA7CC-55BB-419E-ADB0-2999A3CCB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5AEC2-D1FA-49D0-94C6-F03EC7070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EB9AF-8129-4FA6-BA0A-7F8834550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430E5-9588-4B22-A930-E91C0EC34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BB3A1-A267-4C95-959B-D357DD4D0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29A68-2E2F-4E4E-AEE5-080820AD3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03771-5EFA-43BA-9E70-FBEC3ABC6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E7226-57C0-49DA-8E16-D6FC089F8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2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EA296EE-D3CD-42E3-ACCB-801E5B60F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5.afisha.net/Afisha7Files/UGPhotos/090528145828/091216200043/p_F.jpg?v=363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quator.avenue.com.ua/uploads/posts/2011-04/1301983348_rrssryeryor-rrsrrr-www.kinokopilka.tv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188913"/>
            <a:ext cx="6911975" cy="14398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Петр Ильич Чайковский</a:t>
            </a:r>
            <a:br>
              <a:rPr lang="ru-RU" sz="3200" dirty="0" smtClean="0"/>
            </a:br>
            <a:r>
              <a:rPr lang="ru-RU" sz="3200" dirty="0" smtClean="0"/>
              <a:t>«Детский альбом»</a:t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-323850" y="625475"/>
            <a:ext cx="9902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                     </a:t>
            </a:r>
            <a:r>
              <a:rPr lang="ru-RU" sz="1600" b="1"/>
              <a:t>                         </a:t>
            </a:r>
          </a:p>
        </p:txBody>
      </p:sp>
      <p:pic>
        <p:nvPicPr>
          <p:cNvPr id="3077" name="Picture 2" descr="C:\Users\user\Downloads\чайковский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776863" cy="5040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Марш деревянных солдатиков</a:t>
            </a:r>
          </a:p>
        </p:txBody>
      </p:sp>
      <p:pic>
        <p:nvPicPr>
          <p:cNvPr id="8195" name="Picture 2" descr="Картинка 3 из 289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349500"/>
            <a:ext cx="403225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D:\Мамино\2008-2009\Открытый урок  Чайковский\для презентации о Чайковском\1\марш де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1268413"/>
            <a:ext cx="3695700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9413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Новая кукла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933825"/>
            <a:ext cx="3830637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0" descr="http://img0.liveinternet.ru/images/attach/c/4/79/236/79236424_a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65175"/>
            <a:ext cx="4319588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2" descr="http://www.caravan.kz/images/cache/article_main/55717.jpeg"/>
          <p:cNvPicPr>
            <a:picLocks noChangeAspect="1" noChangeArrowheads="1"/>
          </p:cNvPicPr>
          <p:nvPr/>
        </p:nvPicPr>
        <p:blipFill>
          <a:blip r:embed="rId4" cstate="print"/>
          <a:srcRect r="-15"/>
          <a:stretch>
            <a:fillRect/>
          </a:stretch>
        </p:blipFill>
        <p:spPr bwMode="auto">
          <a:xfrm>
            <a:off x="4716463" y="1773238"/>
            <a:ext cx="4208462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413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Вальс</a:t>
            </a:r>
          </a:p>
        </p:txBody>
      </p:sp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052736"/>
            <a:ext cx="7524328" cy="537321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Болезнь куклы</a:t>
            </a:r>
          </a:p>
        </p:txBody>
      </p:sp>
      <p:pic>
        <p:nvPicPr>
          <p:cNvPr id="5" name="Рисунок 4" descr="c97e3f89f67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3600400" cy="4895727"/>
          </a:xfrm>
          <a:prstGeom prst="rect">
            <a:avLst/>
          </a:prstGeom>
        </p:spPr>
      </p:pic>
      <p:pic>
        <p:nvPicPr>
          <p:cNvPr id="6" name="Рисунок 5" descr="25116_23374988907a9caa90a45a8002cb2a07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077562"/>
            <a:ext cx="3676278" cy="494372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18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5" descr="D:\Мамино\2008-2009\Открытый урок  Чайковский\для презентации о Чайковском\1\Портре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720" y="188640"/>
            <a:ext cx="5256584" cy="6480720"/>
          </a:xfr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7" descr="dom_vot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77686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cqo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7776864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1" y="332656"/>
            <a:ext cx="7992888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hoto0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88640"/>
            <a:ext cx="5472608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800" dirty="0" smtClean="0"/>
              <a:t>«Детский альбом»</a:t>
            </a:r>
          </a:p>
        </p:txBody>
      </p:sp>
      <p:pic>
        <p:nvPicPr>
          <p:cNvPr id="7172" name="Рисунок 6" descr="det1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557338"/>
            <a:ext cx="31623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Картинка 37 из 289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556792"/>
            <a:ext cx="1871662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D:\Мамино\2008-2009\Открытый урок  Чайковский\для презентации о Чайковском\1\облож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644900"/>
            <a:ext cx="2141538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8313" y="476250"/>
            <a:ext cx="5616575" cy="11525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Его маленький племянник Володя</a:t>
            </a:r>
          </a:p>
          <a:p>
            <a:pPr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в это время  осваивал премудрости </a:t>
            </a:r>
          </a:p>
          <a:p>
            <a:pPr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игры на фортепиано. 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549275"/>
            <a:ext cx="2590800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9750" y="4149725"/>
            <a:ext cx="8229600" cy="2895600"/>
          </a:xfrm>
          <a:prstGeom prst="rect">
            <a:avLst/>
          </a:prstGeom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Пётр Ильич слышал, как в соседней комнате «терзает»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гаммы и этюды юный  "пианист". Ему стало жаль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малыша, и он решил написать цикл лёгких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фортепианных пьес, разнообразных по характеру,  пьес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лёгких, запоминающихся, с интересными названиями.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endParaRPr lang="ru-RU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endParaRPr lang="ru-RU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Сладкая Грёза</a:t>
            </a:r>
          </a:p>
        </p:txBody>
      </p:sp>
      <p:pic>
        <p:nvPicPr>
          <p:cNvPr id="5" name="Рисунок 4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812360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6" grpId="0"/>
    </p:bld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437</TotalTime>
  <Words>78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Занавес</vt:lpstr>
      <vt:lpstr>Петр Ильич Чайковский «Детский альбом» </vt:lpstr>
      <vt:lpstr>Слайд 2</vt:lpstr>
      <vt:lpstr>Слайд 3</vt:lpstr>
      <vt:lpstr>Слайд 4</vt:lpstr>
      <vt:lpstr>Слайд 5</vt:lpstr>
      <vt:lpstr>Слайд 6</vt:lpstr>
      <vt:lpstr>«Детский альбом»</vt:lpstr>
      <vt:lpstr>Слайд 8</vt:lpstr>
      <vt:lpstr>Сладкая Грёза</vt:lpstr>
      <vt:lpstr>Марш деревянных солдатиков</vt:lpstr>
      <vt:lpstr> Новая кукла</vt:lpstr>
      <vt:lpstr>Вальс</vt:lpstr>
      <vt:lpstr>Болезнь куклы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час:</dc:title>
  <dc:creator>User</dc:creator>
  <cp:lastModifiedBy>user</cp:lastModifiedBy>
  <cp:revision>71</cp:revision>
  <dcterms:created xsi:type="dcterms:W3CDTF">2010-10-27T15:28:39Z</dcterms:created>
  <dcterms:modified xsi:type="dcterms:W3CDTF">2018-12-29T06:28:11Z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000800341c0000000000010250300207f7000400038000</vt:lpwstr>
  </property>
</Properties>
</file>