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56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00FF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0000"/>
    <a:srgbClr val="260892"/>
    <a:srgbClr val="6DE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6" autoAdjust="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4"/>
            <c:spPr>
              <a:solidFill>
                <a:schemeClr val="accent1"/>
              </a:solidFill>
            </c:spPr>
          </c:dPt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43174" y="357166"/>
            <a:ext cx="5486400" cy="56673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«СОШ №19» г. Чебоксары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nhVpXjNGM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850"/>
          <a:stretch>
            <a:fillRect/>
          </a:stretch>
        </p:blipFill>
        <p:spPr>
          <a:xfrm>
            <a:off x="428596" y="1285860"/>
            <a:ext cx="3890384" cy="4429156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0" y="2285992"/>
            <a:ext cx="4429156" cy="250033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«Покормим птиц зимой»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ученицы 2 А класса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Ильиной Яны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0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972452" cy="6154758"/>
          </a:xfrm>
        </p:spPr>
        <p:txBody>
          <a:bodyPr>
            <a:normAutofit/>
          </a:bodyPr>
          <a:lstStyle/>
          <a:p>
            <a:pPr indent="457200" algn="just"/>
            <a:r>
              <a:rPr lang="ru-RU" sz="27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br>
              <a:rPr lang="ru-RU" sz="27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постоянно подкармливать зимующих птиц то, тем самым мы помогаем им пережить холодный период года, когда птицам сложно добывать корм из–под снега, и сохраняем их  численность.</a:t>
            </a:r>
            <a:br>
              <a:rPr lang="ru-RU" sz="3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br>
              <a:rPr lang="ru-RU" sz="3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1214422"/>
            <a:ext cx="2500298" cy="457203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Покормите птиц зимой!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Пусть со всех концов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К вам слетятся, как домой, 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Стайки на крыльцо.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Сколько гибнет их – не счесть,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Видеть тяжело.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А ведь в нашем сердце есть 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И для них тепло.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Приучите их в мороз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К своему окну,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Чтоб без песен не пришлось</a:t>
            </a:r>
          </a:p>
          <a:p>
            <a:r>
              <a:rPr lang="ru-RU" sz="1600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Нам встречать весну.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окормите птиц зимой картинка.jp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214290"/>
            <a:ext cx="6286543" cy="6286544"/>
          </a:xfrm>
          <a:prstGeom prst="rect">
            <a:avLst/>
          </a:prstGeom>
        </p:spPr>
      </p:pic>
    </p:spTree>
  </p:cSld>
  <p:clrMapOvr>
    <a:masterClrMapping/>
  </p:clrMapOvr>
  <p:transition spd="slow" advTm="181000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271464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6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птицы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428596" y="451056"/>
            <a:ext cx="8072494" cy="483533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5429264"/>
            <a:ext cx="7858180" cy="1133496"/>
          </a:xfrm>
        </p:spPr>
        <p:txBody>
          <a:bodyPr>
            <a:normAutofit fontScale="92500" lnSpcReduction="20000"/>
          </a:bodyPr>
          <a:lstStyle/>
          <a:p>
            <a:pPr indent="457200"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Птицам трудно приходится зимой. Нередко они голодают. Во время метелей и сильных морозов много птиц погибает от голода. Особенно часто птицы погибают в конце зимы, когда почти весь корм повсюду съеден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8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357298"/>
            <a:ext cx="7772400" cy="5072098"/>
          </a:xfrm>
        </p:spPr>
        <p:txBody>
          <a:bodyPr>
            <a:normAutofit fontScale="90000"/>
          </a:bodyPr>
          <a:lstStyle/>
          <a:p>
            <a:r>
              <a:rPr lang="ru-RU" sz="2700" u="sng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700" b="0" cap="none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7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b="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дополнительную литературу и определить зимующих птиц города</a:t>
            </a:r>
            <a:br>
              <a:rPr lang="ru-RU" sz="2700" b="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провести наблюдение за поведением и питанием зимующих птиц</a:t>
            </a:r>
            <a:br>
              <a:rPr lang="ru-RU" sz="2700" b="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приготовить презентацию с рекомендациями по проведенным наблюдениям</a:t>
            </a:r>
            <a:r>
              <a:rPr lang="ru-RU" sz="2700" b="0" cap="none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cap="none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  <a:br>
              <a:rPr lang="ru-RU" sz="2700" b="0" cap="none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наблюдение</a:t>
            </a:r>
            <a:b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сбор информации</a:t>
            </a:r>
            <a:b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работа с литературой</a:t>
            </a:r>
            <a:b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обработка собранной информации</a:t>
            </a:r>
            <a:b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практический метод (изготовление кормушек)</a:t>
            </a:r>
            <a:r>
              <a:rPr lang="ru-RU" sz="27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cap="none" dirty="0" smtClean="0"/>
              <a:t/>
            </a:r>
            <a:br>
              <a:rPr lang="ru-RU" b="0" cap="none" dirty="0" smtClean="0"/>
            </a:br>
            <a:r>
              <a:rPr lang="ru-RU" b="0" cap="none" dirty="0" smtClean="0"/>
              <a:t>                   </a:t>
            </a:r>
            <a:endParaRPr lang="ru-RU" b="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85729"/>
            <a:ext cx="7772400" cy="785818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работы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образа жизни и поведения птиц зимой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Птицы – самые многочисленные животные.  В России их насчитывают более 760 видов. Многие из них перелетные. На территории нашей Республики зимуют более 40 видов птиц.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Содержимое 8" descr="отлично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357298"/>
            <a:ext cx="4000528" cy="5143536"/>
          </a:xfrm>
        </p:spPr>
      </p:pic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3"/>
            <a:ext cx="7772400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ночуют птицы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642918"/>
            <a:ext cx="8358246" cy="6000792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Длинную зимнюю ночь птицы проводят по-разному. 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СИНИЦЫ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устраиваются на ночёвки в строениях и обшивках теплотрасс, укрываются под крышами, за наличниками окон и на чердаках у отопительных труб. Ночуют они в укрытиях, предпочитая дупла и ниши, закрытые от ветра. А есть и полностью оседлые городские популяции синиц, они селятся в дуплянках и скворечниках, в щелях зданий. Синица вообще нигде и никогда не ночует под открытым небом. Днем еще подремлет несколько минут на веточке, а ночью — под крышу. Годятся дупло, скворечник, земляное гнездо, воронка, железная труба: ни ветра, ни сквозняка, ни снега внутри, но холодно так же, как на ветке. 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Синицы и дятлы ночуют они, как правило, поодиночке.</a:t>
            </a:r>
          </a:p>
          <a:p>
            <a:pPr algn="l"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Места ночного пребывания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ВОРОБЬЕВ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весьма разнообразны: ниши в стенах зданий, чердаки, гнезда деревенских ласточек, дымоходы и прочие. Полевые воробьи на ночь тоже забираются в дупла, скворечники и другие гнездовья, где располагаются их гнезда.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СНЕГИРИ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обычно держатся небольшими стайками по 7—10 птичек в каждой. С приближением темноты вся стайка улетает в кусты или на деревья, где и ночует, скрытая в ветках.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ВОРОНЫ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ГАЛКИ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ночуют большими стаями в парках, садах, рощах, на деревьях, распушив перья и прижавшись друг к другу. 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СИНИЦЫ-ГАИЧКИ, ПОПОЛЗНИ, ПИЩУХИ, ДЯТЛЫ, КОРОЛЬКИ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укрываются от холода в дуплах. В кроне густой ёлочки, тесно прижавшись друг к другу и уткнув клювик под крылышко, ночуют синицы длиннохвостые. Зимующие птицы скворечников не используют, они промерзают и продуваются ветром, а в хороших дуплянках пернатые охотно ночуют.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Лесные куры: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ТЕТЕРЕВА, РЯБЧИКИ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ночуют под снегом. Ведь в снежном убежище им приходится тратить значительно меньше энергии на поддержание температуры тела.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ГЛУХАРИ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ночуют в густых кронах елей, а при глубоком наносе снега, так же как и тетерева, зарываются в снег.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снегу ночуют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ОПОЛОВНИКИ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мелкие птицы с очень длинным ступенчатым хвостом, - они проникают в полости, образовавшиеся под согнувшимися под тяжестью снега кустарниками. Укрываются по ночам они и по берегам ручьев и речек, где ветер наметает сугробы и под обрывами или крутыми берегами образуются глубокие пещерки. Здесь же можно обнаружить и ночующих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ЧИЖЕЙ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ЧЕЧЕТОК.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14356"/>
            <a:ext cx="4110038" cy="48117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Причины гибели </a:t>
            </a:r>
          </a:p>
          <a:p>
            <a:pPr algn="ctr">
              <a:buNone/>
            </a:pPr>
            <a:r>
              <a:rPr lang="ru-RU" sz="3600" b="1" u="sng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птиц зимой</a:t>
            </a:r>
            <a:endParaRPr lang="ru-RU" sz="3600" dirty="0" smtClean="0">
              <a:solidFill>
                <a:srgbClr val="26089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Снегопады, метели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Сильные морозы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Изморозь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Голод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857232"/>
            <a:ext cx="4286280" cy="47149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260892"/>
                </a:solidFill>
                <a:latin typeface="Times New Roman" pitchFamily="18" charset="0"/>
                <a:cs typeface="Times New Roman" pitchFamily="18" charset="0"/>
              </a:rPr>
              <a:t>Как помочь птицам зимой?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Развесить кормушки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Рассыпать корм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Агитировать население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борная табл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572528" cy="6199862"/>
          </a:xfrm>
        </p:spPr>
      </p:pic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</a:t>
            </a:r>
            <a:r>
              <a:rPr lang="ru-RU" u="sng" dirty="0" smtClean="0">
                <a:solidFill>
                  <a:srgbClr val="002060"/>
                </a:solidFill>
              </a:rPr>
              <a:t>Практическая часть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Из доступных материалов я смастерила три кормушки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для презентац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11005" y="273050"/>
            <a:ext cx="4239840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Кормушки можно изготовить из: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Фанеры, дощечек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Тетра пакетов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Пластиковых бутылок и упаковок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Картона</a:t>
            </a:r>
          </a:p>
          <a:p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Помните: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Кормушки нельзя прибивать гвоздями к деревьям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Необходимо следить за чистотой в кормушках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Своевременно класть корм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Хорошая кормушка – это кормушка, в которой всегда есть корм!</a:t>
            </a:r>
          </a:p>
          <a:p>
            <a:endParaRPr lang="ru-RU" dirty="0"/>
          </a:p>
        </p:txBody>
      </p:sp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учший кор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642918"/>
            <a:ext cx="8072494" cy="5715040"/>
          </a:xfrm>
        </p:spPr>
      </p:pic>
    </p:spTree>
  </p:cSld>
  <p:clrMapOvr>
    <a:masterClrMapping/>
  </p:clrMapOvr>
  <p:transition advTm="18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452</TotalTime>
  <Words>240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МБОУ «СОШ №19» г. Чебоксары</vt:lpstr>
      <vt:lpstr>Презентация PowerPoint</vt:lpstr>
      <vt:lpstr>Задачи:   - изучить дополнительную литературу и определить зимующих птиц города - провести наблюдение за поведением и питанием зимующих птиц - приготовить презентацию с рекомендациями по проведенным наблюдениям Методы: - наблюдение - сбор информации - работа с литературой - обработка собранной информации - практический метод (изготовление кормушек)                     </vt:lpstr>
      <vt:lpstr>Птицы – самые многочисленные животные.  В России их насчитывают более 760 видов. Многие из них перелетные. На территории нашей Республики зимуют более 40 видов птиц.</vt:lpstr>
      <vt:lpstr>Где ночуют птицы?</vt:lpstr>
      <vt:lpstr>Презентация PowerPoint</vt:lpstr>
      <vt:lpstr>Презентация PowerPoint</vt:lpstr>
      <vt:lpstr>         Практическая часть Из доступных материалов я смастерила три кормушки</vt:lpstr>
      <vt:lpstr>Презентация PowerPoint</vt:lpstr>
      <vt:lpstr>ВЫВОДЫ:            Если постоянно подкармливать зимующих птиц то, тем самым мы помогаем им пережить холодный период года, когда птицам сложно добывать корм из–под снега, и сохраняем их  численность.                                     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Общий комп</dc:creator>
  <cp:lastModifiedBy>Валентина</cp:lastModifiedBy>
  <cp:revision>54</cp:revision>
  <dcterms:created xsi:type="dcterms:W3CDTF">2017-01-27T10:01:51Z</dcterms:created>
  <dcterms:modified xsi:type="dcterms:W3CDTF">2017-01-30T11:52:50Z</dcterms:modified>
</cp:coreProperties>
</file>