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56" r:id="rId3"/>
    <p:sldId id="258" r:id="rId4"/>
    <p:sldId id="257" r:id="rId5"/>
    <p:sldId id="259" r:id="rId6"/>
    <p:sldId id="261" r:id="rId7"/>
    <p:sldId id="262" r:id="rId8"/>
    <p:sldId id="263" r:id="rId9"/>
    <p:sldId id="264" r:id="rId10"/>
    <p:sldId id="268" r:id="rId11"/>
    <p:sldId id="266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CCFF"/>
    <a:srgbClr val="33CC33"/>
    <a:srgbClr val="008000"/>
    <a:srgbClr val="00FFFF"/>
    <a:srgbClr val="FF33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0483E5-49DA-4DF1-BD48-F5409D385EE9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107039C-EDAE-477F-B8C8-A49CDAEAD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77;&#1090;&#1089;&#1082;&#1080;&#1081;%20&#1089;&#1072;&#1076;\Desktop\&#1082;&#1072;&#1088;&#1090;&#1080;&#1085;&#1082;&#1080;%20&#1082;%20&#1079;&#1072;&#1085;&#1103;&#1090;&#1080;&#1103;&#1084;\&#1076;&#1077;&#1082;&#1086;&#1088;&#1072;&#1090;&#1080;&#1074;&#1085;&#1099;&#1077;%20&#1087;&#1090;&#1080;&#1094;&#1099;\Volnistyy_popugaychik_-_Penie_volnistogo_popugaychika_mp3davalka.com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77;&#1090;&#1089;&#1082;&#1080;&#1081;%20&#1089;&#1072;&#1076;\Desktop\&#1082;&#1072;&#1088;&#1090;&#1080;&#1085;&#1082;&#1080;%20&#1082;%20&#1079;&#1072;&#1085;&#1103;&#1090;&#1080;&#1103;&#1084;\&#1076;&#1077;&#1082;&#1086;&#1088;&#1072;&#1090;&#1080;&#1074;&#1085;&#1099;&#1077;%20&#1087;&#1090;&#1080;&#1094;&#1099;\Zvuki_prirody-Vesna-Solovinaya_Roscha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accent4">
                    <a:lumMod val="50000"/>
                  </a:schemeClr>
                </a:solidFill>
                <a:cs typeface="Aparajita" pitchFamily="34" charset="0"/>
              </a:rPr>
              <a:t>Декоративные  птицы </a:t>
            </a:r>
            <a:endParaRPr lang="ru-RU" sz="8000" dirty="0">
              <a:solidFill>
                <a:schemeClr val="accent4">
                  <a:lumMod val="50000"/>
                </a:schemeClr>
              </a:solidFill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тский сад\Downloads\Новая папка\images (2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692696"/>
            <a:ext cx="720080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етский сад\Downloads\Новая папка\images (2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836712"/>
            <a:ext cx="8208912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620688"/>
            <a:ext cx="7560840" cy="5400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3)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771800" y="3933056"/>
            <a:ext cx="3384376" cy="25351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качанные файлы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6056" y="476672"/>
            <a:ext cx="3557761" cy="3240360"/>
          </a:xfrm>
          <a:prstGeom prst="rect">
            <a:avLst/>
          </a:prstGeom>
        </p:spPr>
      </p:pic>
      <p:pic>
        <p:nvPicPr>
          <p:cNvPr id="6" name="Рисунок 5" descr="скачанные файлы (3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476672"/>
            <a:ext cx="3528392" cy="3307060"/>
          </a:xfrm>
          <a:prstGeom prst="rect">
            <a:avLst/>
          </a:prstGeom>
        </p:spPr>
      </p:pic>
      <p:pic>
        <p:nvPicPr>
          <p:cNvPr id="7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611560" y="6309320"/>
            <a:ext cx="304800" cy="304800"/>
          </a:xfrm>
          <a:prstGeom prst="rect">
            <a:avLst/>
          </a:prstGeom>
        </p:spPr>
      </p:pic>
      <p:pic>
        <p:nvPicPr>
          <p:cNvPr id="8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2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5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52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552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чанные файлы (8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836712"/>
            <a:ext cx="7488832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if_big_1651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25" y="280987"/>
            <a:ext cx="7143750" cy="629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6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908720"/>
            <a:ext cx="7632848" cy="5184576"/>
          </a:xfrm>
          <a:prstGeom prst="rect">
            <a:avLst/>
          </a:prstGeom>
        </p:spPr>
      </p:pic>
      <p:pic>
        <p:nvPicPr>
          <p:cNvPr id="3" name="Zvuki_prirody-Vesna-Solovinaya_Rosch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2352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ел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0512" y="719137"/>
            <a:ext cx="8562975" cy="541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27784" y="332656"/>
            <a:ext cx="3888432" cy="2664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284984"/>
            <a:ext cx="1584176" cy="1638300"/>
          </a:xfrm>
          <a:prstGeom prst="rect">
            <a:avLst/>
          </a:prstGeom>
        </p:spPr>
      </p:pic>
      <p:pic>
        <p:nvPicPr>
          <p:cNvPr id="6" name="Рисунок 5" descr="images (6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07704" y="4941168"/>
            <a:ext cx="1584176" cy="1656184"/>
          </a:xfrm>
          <a:prstGeom prst="rect">
            <a:avLst/>
          </a:prstGeom>
        </p:spPr>
      </p:pic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3284984"/>
            <a:ext cx="1656183" cy="1656184"/>
          </a:xfrm>
          <a:prstGeom prst="rect">
            <a:avLst/>
          </a:prstGeom>
        </p:spPr>
      </p:pic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64088" y="4941168"/>
            <a:ext cx="1512168" cy="1676400"/>
          </a:xfrm>
          <a:prstGeom prst="rect">
            <a:avLst/>
          </a:prstGeom>
        </p:spPr>
      </p:pic>
      <p:pic>
        <p:nvPicPr>
          <p:cNvPr id="9" name="Рисунок 8" descr="images (9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020272" y="3284984"/>
            <a:ext cx="1584176" cy="1673349"/>
          </a:xfrm>
          <a:prstGeom prst="rect">
            <a:avLst/>
          </a:prstGeom>
        </p:spPr>
      </p:pic>
      <p:pic>
        <p:nvPicPr>
          <p:cNvPr id="10" name="Рисунок 9" descr="images (5)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236296" y="1052736"/>
            <a:ext cx="1619672" cy="1584176"/>
          </a:xfrm>
          <a:prstGeom prst="rect">
            <a:avLst/>
          </a:prstGeom>
        </p:spPr>
      </p:pic>
      <p:pic>
        <p:nvPicPr>
          <p:cNvPr id="11" name="Рисунок 10" descr="images (4)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51521" y="1052736"/>
            <a:ext cx="1728192" cy="1559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27784" y="332656"/>
            <a:ext cx="3888432" cy="2664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5219700"/>
            <a:ext cx="1584176" cy="1638300"/>
          </a:xfrm>
          <a:prstGeom prst="rect">
            <a:avLst/>
          </a:prstGeom>
        </p:spPr>
      </p:pic>
      <p:pic>
        <p:nvPicPr>
          <p:cNvPr id="6" name="Рисунок 5" descr="images (6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1920" y="5201816"/>
            <a:ext cx="1584176" cy="1656184"/>
          </a:xfrm>
          <a:prstGeom prst="rect">
            <a:avLst/>
          </a:prstGeom>
        </p:spPr>
      </p:pic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52120" y="5201816"/>
            <a:ext cx="1656183" cy="1656184"/>
          </a:xfrm>
          <a:prstGeom prst="rect">
            <a:avLst/>
          </a:prstGeom>
        </p:spPr>
      </p:pic>
      <p:pic>
        <p:nvPicPr>
          <p:cNvPr id="10" name="Рисунок 9" descr="images (5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524328" y="5273824"/>
            <a:ext cx="1619672" cy="1584176"/>
          </a:xfrm>
          <a:prstGeom prst="rect">
            <a:avLst/>
          </a:prstGeom>
        </p:spPr>
      </p:pic>
      <p:pic>
        <p:nvPicPr>
          <p:cNvPr id="11" name="Рисунок 10" descr="images (4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5298182"/>
            <a:ext cx="1728192" cy="1559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04061155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4005064"/>
            <a:ext cx="2016224" cy="19442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4005064"/>
            <a:ext cx="1944215" cy="1887091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4005064"/>
            <a:ext cx="1872208" cy="1872208"/>
          </a:xfrm>
          <a:prstGeom prst="rect">
            <a:avLst/>
          </a:prstGeom>
        </p:spPr>
      </p:pic>
      <p:pic>
        <p:nvPicPr>
          <p:cNvPr id="7" name="Рисунок 6" descr="скачанные файл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20272" y="4077072"/>
            <a:ext cx="1872208" cy="1800200"/>
          </a:xfrm>
          <a:prstGeom prst="rect">
            <a:avLst/>
          </a:prstGeom>
        </p:spPr>
      </p:pic>
      <p:pic>
        <p:nvPicPr>
          <p:cNvPr id="8" name="Рисунок 7" descr="images (17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1521" y="404664"/>
            <a:ext cx="2016224" cy="1895475"/>
          </a:xfrm>
          <a:prstGeom prst="rect">
            <a:avLst/>
          </a:prstGeom>
        </p:spPr>
      </p:pic>
      <p:pic>
        <p:nvPicPr>
          <p:cNvPr id="9" name="Рисунок 8" descr="images (18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411760" y="404664"/>
            <a:ext cx="2016224" cy="1872208"/>
          </a:xfrm>
          <a:prstGeom prst="rect">
            <a:avLst/>
          </a:prstGeom>
        </p:spPr>
      </p:pic>
      <p:pic>
        <p:nvPicPr>
          <p:cNvPr id="10" name="Рисунок 9" descr="скачанные файлы (5)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572000" y="404665"/>
            <a:ext cx="1872208" cy="1872208"/>
          </a:xfrm>
          <a:prstGeom prst="rect">
            <a:avLst/>
          </a:prstGeom>
        </p:spPr>
      </p:pic>
      <p:pic>
        <p:nvPicPr>
          <p:cNvPr id="11" name="Рисунок 10" descr="скачанные файлы (6)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732240" y="404665"/>
            <a:ext cx="2016224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чанные файлы (7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16016" y="3861048"/>
            <a:ext cx="3240360" cy="21602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ages (2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3789040"/>
            <a:ext cx="3528392" cy="2232248"/>
          </a:xfrm>
          <a:prstGeom prst="rect">
            <a:avLst/>
          </a:prstGeom>
        </p:spPr>
      </p:pic>
      <p:pic>
        <p:nvPicPr>
          <p:cNvPr id="6" name="Рисунок 5" descr="images (20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6016" y="476672"/>
            <a:ext cx="3267075" cy="2520280"/>
          </a:xfrm>
          <a:prstGeom prst="rect">
            <a:avLst/>
          </a:prstGeom>
        </p:spPr>
      </p:pic>
      <p:pic>
        <p:nvPicPr>
          <p:cNvPr id="7" name="Рисунок 6" descr="images (19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548680"/>
            <a:ext cx="3600400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67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260648"/>
            <a:ext cx="6696744" cy="6192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240</TotalTime>
  <Words>2</Words>
  <Application>Microsoft Office PowerPoint</Application>
  <PresentationFormat>Экран (4:3)</PresentationFormat>
  <Paragraphs>1</Paragraphs>
  <Slides>14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Декоративные  птицы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</dc:creator>
  <cp:lastModifiedBy>Детский сад</cp:lastModifiedBy>
  <cp:revision>20</cp:revision>
  <dcterms:created xsi:type="dcterms:W3CDTF">2015-04-18T06:12:01Z</dcterms:created>
  <dcterms:modified xsi:type="dcterms:W3CDTF">2018-12-29T00:01:29Z</dcterms:modified>
</cp:coreProperties>
</file>