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2" r:id="rId3"/>
    <p:sldId id="267" r:id="rId4"/>
    <p:sldId id="258" r:id="rId5"/>
    <p:sldId id="270" r:id="rId6"/>
    <p:sldId id="259" r:id="rId7"/>
    <p:sldId id="260" r:id="rId8"/>
    <p:sldId id="261" r:id="rId9"/>
    <p:sldId id="262" r:id="rId10"/>
    <p:sldId id="268" r:id="rId11"/>
    <p:sldId id="263" r:id="rId12"/>
    <p:sldId id="264" r:id="rId13"/>
    <p:sldId id="265" r:id="rId14"/>
    <p:sldId id="271" r:id="rId15"/>
  </p:sldIdLst>
  <p:sldSz cx="9144000" cy="6858000" type="screen4x3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C4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645" y="-86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Длина корешков, мм</c:v>
                </c:pt>
              </c:strCache>
            </c:strRef>
          </c:tx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9.259259259259316E-3"/>
                  <c:y val="-7.5226048351986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33E-2"/>
                  <c:y val="-8.10126674559858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7839506172839504E-2"/>
                  <c:y val="-2.8933095519994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m/d/yyyy</c:formatCode>
                <c:ptCount val="4"/>
                <c:pt idx="0">
                  <c:v>42583</c:v>
                </c:pt>
                <c:pt idx="1">
                  <c:v>42594</c:v>
                </c:pt>
                <c:pt idx="2">
                  <c:v>42602</c:v>
                </c:pt>
                <c:pt idx="3">
                  <c:v>42614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7</c:v>
                </c:pt>
                <c:pt idx="3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3</c:v>
                </c:pt>
              </c:strCache>
            </c:strRef>
          </c:tx>
          <c:marker>
            <c:symbol val="none"/>
          </c:marker>
          <c:cat>
            <c:numRef>
              <c:f>Лист1!$A$2:$A$5</c:f>
              <c:numCache>
                <c:formatCode>m/d/yyyy</c:formatCode>
                <c:ptCount val="4"/>
                <c:pt idx="0">
                  <c:v>42583</c:v>
                </c:pt>
                <c:pt idx="1">
                  <c:v>42594</c:v>
                </c:pt>
                <c:pt idx="2">
                  <c:v>42602</c:v>
                </c:pt>
                <c:pt idx="3">
                  <c:v>42614</c:v>
                </c:pt>
              </c:numCache>
            </c:numRef>
          </c:cat>
          <c:val>
            <c:numRef>
              <c:f>Лист1!$C$2:$C$5</c:f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460608"/>
        <c:axId val="97462144"/>
      </c:lineChart>
      <c:dateAx>
        <c:axId val="9746060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crossAx val="97462144"/>
        <c:crosses val="autoZero"/>
        <c:auto val="1"/>
        <c:lblOffset val="100"/>
        <c:baseTimeUnit val="days"/>
        <c:majorUnit val="5"/>
        <c:majorTimeUnit val="days"/>
      </c:dateAx>
      <c:valAx>
        <c:axId val="97462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460608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D636B-8887-4CD1-BA8F-B25586F90919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B41A1-A2A5-484D-9E98-1FEF55F15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905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47443-4164-423A-9BF4-76F0EBCBCED1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9B429-A33C-4D04-AF22-44558012F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95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9B429-A33C-4D04-AF22-44558012F24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312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9B429-A33C-4D04-AF22-44558012F24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43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9B429-A33C-4D04-AF22-44558012F24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321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EAD032-D56F-4429-A2CE-381D0820237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EEFD06-0F03-452D-9950-0551C5636EB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11960" y="1371600"/>
            <a:ext cx="4464496" cy="227342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cs typeface="Aharoni" panose="02010803020104030203" pitchFamily="2" charset="-79"/>
              </a:rPr>
              <a:t>МБОУ «СОШ №19» г. Чебоксары</a:t>
            </a:r>
            <a:br>
              <a:rPr lang="ru-RU" sz="2400" dirty="0" smtClean="0">
                <a:cs typeface="Aharoni" panose="02010803020104030203" pitchFamily="2" charset="-79"/>
              </a:rPr>
            </a:br>
            <a:r>
              <a:rPr lang="ru-RU" sz="2400" dirty="0" smtClean="0">
                <a:cs typeface="Aharoni" panose="02010803020104030203" pitchFamily="2" charset="-79"/>
              </a:rPr>
              <a:t/>
            </a:r>
            <a:br>
              <a:rPr lang="ru-RU" sz="2400" dirty="0" smtClean="0">
                <a:cs typeface="Aharoni" panose="02010803020104030203" pitchFamily="2" charset="-79"/>
              </a:rPr>
            </a:br>
            <a:r>
              <a:rPr lang="ru-RU" sz="2400" dirty="0" smtClean="0">
                <a:cs typeface="Aharoni" panose="02010803020104030203" pitchFamily="2" charset="-79"/>
              </a:rPr>
              <a:t/>
            </a:r>
            <a:br>
              <a:rPr lang="ru-RU" sz="2400" dirty="0" smtClean="0">
                <a:cs typeface="Aharoni" panose="02010803020104030203" pitchFamily="2" charset="-79"/>
              </a:rPr>
            </a:br>
            <a:r>
              <a:rPr lang="ru-RU" sz="3200" dirty="0" smtClean="0">
                <a:cs typeface="Aharoni" panose="02010803020104030203" pitchFamily="2" charset="-79"/>
              </a:rPr>
              <a:t>Как я вырастил дерево</a:t>
            </a:r>
            <a:endParaRPr lang="ru-RU" sz="3200" dirty="0">
              <a:cs typeface="Aharoni" panose="02010803020104030203" pitchFamily="2" charset="-79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0" y="4365104"/>
            <a:ext cx="3888104" cy="1352592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Aharoni" panose="02010803020104030203" pitchFamily="2" charset="-79"/>
              </a:rPr>
              <a:t>Работа ученика 2А класса </a:t>
            </a:r>
          </a:p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Aharoni" panose="02010803020104030203" pitchFamily="2" charset="-79"/>
              </a:rPr>
              <a:t>Макова Максима</a:t>
            </a:r>
          </a:p>
          <a:p>
            <a:endParaRPr lang="ru-RU" sz="2400" b="1" dirty="0"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Aharoni" panose="02010803020104030203" pitchFamily="2" charset="-79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96" y="1844824"/>
            <a:ext cx="226825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94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Как росли корешки моих черенков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977957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392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Первое посаженное мною растение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23344"/>
            <a:ext cx="3106688" cy="23300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844824"/>
            <a:ext cx="2674391" cy="3565855"/>
          </a:xfrm>
        </p:spPr>
      </p:pic>
    </p:spTree>
    <p:extLst>
      <p:ext uri="{BB962C8B-B14F-4D97-AF65-F5344CB8AC3E}">
        <p14:creationId xmlns:p14="http://schemas.microsoft.com/office/powerpoint/2010/main" val="28620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Отрицательный результат  - это тоже результат!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05287"/>
            <a:ext cx="3045004" cy="228375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1" y="3565375"/>
            <a:ext cx="3137245" cy="2352934"/>
          </a:xfrm>
        </p:spPr>
      </p:pic>
      <p:sp>
        <p:nvSpPr>
          <p:cNvPr id="4" name="TextBox 3"/>
          <p:cNvSpPr txBox="1"/>
          <p:nvPr/>
        </p:nvSpPr>
        <p:spPr>
          <a:xfrm>
            <a:off x="4861853" y="1484784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Через две недели после высадки черенков в горшок у 2 черенков фикуса опали листья, а на третьем </a:t>
            </a:r>
            <a:r>
              <a:rPr lang="ru-RU" sz="1600" dirty="0" smtClean="0"/>
              <a:t> </a:t>
            </a:r>
            <a:r>
              <a:rPr lang="ru-RU" sz="1600" dirty="0"/>
              <a:t>начал </a:t>
            </a:r>
            <a:r>
              <a:rPr lang="ru-RU" sz="1600" dirty="0" smtClean="0"/>
              <a:t>расти новый </a:t>
            </a:r>
            <a:r>
              <a:rPr lang="ru-RU" sz="1600" dirty="0"/>
              <a:t>маленький листик.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35241" y="4725144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Через 1,2 месяца после начала эксперимента черенки были посажены в </a:t>
            </a:r>
            <a:r>
              <a:rPr lang="ru-RU" sz="1600" dirty="0" smtClean="0"/>
              <a:t>горшок и  поставлены </a:t>
            </a:r>
            <a:r>
              <a:rPr lang="ru-RU" sz="1600" dirty="0"/>
              <a:t>на подоконник в комнате с достаточной освещенностью.</a:t>
            </a:r>
          </a:p>
        </p:txBody>
      </p:sp>
    </p:spTree>
    <p:extLst>
      <p:ext uri="{BB962C8B-B14F-4D97-AF65-F5344CB8AC3E}">
        <p14:creationId xmlns:p14="http://schemas.microsoft.com/office/powerpoint/2010/main" val="273098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2032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Существует </a:t>
            </a:r>
            <a:r>
              <a:rPr lang="ru-RU" dirty="0"/>
              <a:t>несколько видов фикусов.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Фикус </a:t>
            </a:r>
            <a:r>
              <a:rPr lang="ru-RU" dirty="0"/>
              <a:t>теплолюбивое, неприхотливое растение.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Фикусы </a:t>
            </a:r>
            <a:r>
              <a:rPr lang="ru-RU" dirty="0"/>
              <a:t>– это живые растения, как все живые существа, они несут в себе энергетический заряд.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Фикусы </a:t>
            </a:r>
            <a:r>
              <a:rPr lang="ru-RU" dirty="0"/>
              <a:t>имеют как положительные, так и отрицательные свойства.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Размножается </a:t>
            </a:r>
            <a:r>
              <a:rPr lang="ru-RU" dirty="0"/>
              <a:t>фикус черенкованием и воздушными отводками.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/>
              <a:t>П</a:t>
            </a:r>
            <a:r>
              <a:rPr lang="ru-RU" dirty="0" smtClean="0"/>
              <a:t>осадку фикуса лучше </a:t>
            </a:r>
            <a:r>
              <a:rPr lang="ru-RU" dirty="0"/>
              <a:t>было отложить до </a:t>
            </a:r>
            <a:r>
              <a:rPr lang="ru-RU" dirty="0" smtClean="0"/>
              <a:t>весны т.к. приближение </a:t>
            </a:r>
            <a:r>
              <a:rPr lang="ru-RU" dirty="0"/>
              <a:t>зимы создало стрессовые условия для посаженных </a:t>
            </a:r>
            <a:r>
              <a:rPr lang="ru-RU" dirty="0" smtClean="0"/>
              <a:t>черенков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69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704502"/>
            <a:ext cx="696145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40165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44008" y="2348880"/>
            <a:ext cx="4046984" cy="201622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Фикус Бенджамина </a:t>
            </a:r>
            <a:br>
              <a:rPr lang="ru-RU" sz="4000" dirty="0" smtClean="0"/>
            </a:br>
            <a:r>
              <a:rPr lang="ru-RU" sz="4000" dirty="0" smtClean="0"/>
              <a:t>у мамы на работе</a:t>
            </a:r>
            <a:endParaRPr lang="ru-RU" sz="4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12776"/>
            <a:ext cx="2520280" cy="4135428"/>
          </a:xfrm>
        </p:spPr>
      </p:pic>
    </p:spTree>
    <p:extLst>
      <p:ext uri="{BB962C8B-B14F-4D97-AF65-F5344CB8AC3E}">
        <p14:creationId xmlns:p14="http://schemas.microsoft.com/office/powerpoint/2010/main" val="324326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Цель: познакомиться с фикусом Бенджамина и попробовать вырастить фикус из черенка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Задачи: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/>
              <a:t>Методы: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познакомиться с растением (историей, условиями разведения и содержания), изучив дополнительную литературу;</a:t>
            </a:r>
          </a:p>
          <a:p>
            <a:r>
              <a:rPr lang="ru-RU" dirty="0"/>
              <a:t>изучить часто используемый способ вегетативного размножения – черенкование;</a:t>
            </a:r>
          </a:p>
          <a:p>
            <a:r>
              <a:rPr lang="ru-RU" dirty="0"/>
              <a:t>описать условия, в которых проводилось укоренение черенков;</a:t>
            </a:r>
          </a:p>
          <a:p>
            <a:r>
              <a:rPr lang="ru-RU" dirty="0"/>
              <a:t>оформить работу с последующей презентацией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000" dirty="0"/>
              <a:t>Теоретические: анализ научной литературы и иных источников информации, обобщение информации.</a:t>
            </a:r>
          </a:p>
          <a:p>
            <a:r>
              <a:rPr lang="ru-RU" sz="2000" dirty="0"/>
              <a:t>Практические: наблюдение, эксперимент, анализ полученных результатов.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73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фикусов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5940" y="2059923"/>
            <a:ext cx="3219860" cy="3313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920085"/>
            <a:ext cx="4464496" cy="44348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Вечнозеленые</a:t>
            </a:r>
          </a:p>
          <a:p>
            <a:pPr marL="0" indent="0">
              <a:buNone/>
            </a:pPr>
            <a:r>
              <a:rPr lang="ru-RU" sz="2100" dirty="0" smtClean="0"/>
              <a:t>    (Бенджамина, Каучуконосный)</a:t>
            </a:r>
          </a:p>
          <a:p>
            <a:pPr marL="0" indent="0">
              <a:buNone/>
            </a:pPr>
            <a:endParaRPr lang="ru-RU" sz="2100" dirty="0" smtClean="0"/>
          </a:p>
          <a:p>
            <a:r>
              <a:rPr lang="ru-RU" dirty="0" smtClean="0"/>
              <a:t>Ампельные</a:t>
            </a:r>
          </a:p>
          <a:p>
            <a:pPr marL="0" indent="0">
              <a:buNone/>
            </a:pPr>
            <a:r>
              <a:rPr lang="ru-RU" sz="2100" dirty="0" smtClean="0"/>
              <a:t>    (Карликовый</a:t>
            </a:r>
            <a:r>
              <a:rPr lang="ru-RU" sz="2100" dirty="0"/>
              <a:t>, </a:t>
            </a:r>
            <a:r>
              <a:rPr lang="ru-RU" sz="2100" dirty="0" smtClean="0"/>
              <a:t>Укореняющийся)</a:t>
            </a:r>
          </a:p>
          <a:p>
            <a:pPr marL="0" indent="0">
              <a:buNone/>
            </a:pPr>
            <a:endParaRPr lang="ru-RU" sz="2100" dirty="0"/>
          </a:p>
          <a:p>
            <a:r>
              <a:rPr lang="ru-RU" dirty="0" smtClean="0"/>
              <a:t>Бутылочные</a:t>
            </a:r>
          </a:p>
          <a:p>
            <a:pPr marL="0" indent="0">
              <a:buNone/>
            </a:pPr>
            <a:r>
              <a:rPr lang="ru-RU" sz="2100" dirty="0" smtClean="0"/>
              <a:t>     (</a:t>
            </a:r>
            <a:r>
              <a:rPr lang="ru-RU" sz="2100" dirty="0"/>
              <a:t>Пальмира)</a:t>
            </a:r>
          </a:p>
        </p:txBody>
      </p:sp>
    </p:spTree>
    <p:extLst>
      <p:ext uri="{BB962C8B-B14F-4D97-AF65-F5344CB8AC3E}">
        <p14:creationId xmlns:p14="http://schemas.microsoft.com/office/powerpoint/2010/main" val="272040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Рекомендации по уходу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Фикус – это светолюбивое </a:t>
            </a:r>
            <a:r>
              <a:rPr lang="ru-RU" dirty="0"/>
              <a:t>растение.</a:t>
            </a:r>
          </a:p>
          <a:p>
            <a:r>
              <a:rPr lang="ru-RU" dirty="0" smtClean="0"/>
              <a:t>Летом </a:t>
            </a:r>
            <a:r>
              <a:rPr lang="ru-RU" dirty="0"/>
              <a:t>растение нуждается в обильном поливе, зимой полив следует сократить.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теплое время года листья и воздух в комнате необходимо регулярно опрыскивать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Подкармливать растение следует 1</a:t>
            </a:r>
            <a:r>
              <a:rPr lang="ru-RU" dirty="0" smtClean="0"/>
              <a:t> </a:t>
            </a:r>
            <a:r>
              <a:rPr lang="ru-RU" dirty="0"/>
              <a:t>раз в месяц минеральными удобрениями.</a:t>
            </a:r>
          </a:p>
          <a:p>
            <a:r>
              <a:rPr lang="ru-RU" dirty="0"/>
              <a:t>Пересаживать фикус рекомендуется не чаще одного раза в два года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02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Свойства фикусов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64008" indent="0">
              <a:lnSpc>
                <a:spcPct val="170000"/>
              </a:lnSpc>
              <a:buNone/>
            </a:pPr>
            <a:r>
              <a:rPr lang="ru-RU" sz="11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</a:t>
            </a:r>
            <a:r>
              <a:rPr lang="ru-RU" sz="18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Положительные: </a:t>
            </a:r>
            <a:endParaRPr lang="ru-RU" sz="180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ru-RU" sz="1400" dirty="0" smtClean="0"/>
              <a:t>В </a:t>
            </a:r>
            <a:r>
              <a:rPr lang="ru-RU" sz="1400" dirty="0"/>
              <a:t>народной медицине восточных стран: с его помощью излечивают кожные, онкологические, кишечные болезни</a:t>
            </a:r>
            <a:r>
              <a:rPr lang="ru-RU" sz="1400" dirty="0" smtClean="0"/>
              <a:t>.</a:t>
            </a:r>
          </a:p>
          <a:p>
            <a:endParaRPr lang="ru-RU" sz="1400" dirty="0" smtClean="0"/>
          </a:p>
          <a:p>
            <a:r>
              <a:rPr lang="ru-RU" sz="1400" dirty="0" smtClean="0"/>
              <a:t>Наличие </a:t>
            </a:r>
            <a:r>
              <a:rPr lang="ru-RU" sz="1400" dirty="0"/>
              <a:t>фикуса в помещении очищает воздух, насыщает его кислородом (выделяет фитонциды). Это растение способно поглощать разнообразные вредные для человека соединения (фенол, формальдегид, бензол и другие</a:t>
            </a:r>
            <a:r>
              <a:rPr lang="ru-RU" sz="1400" dirty="0" smtClean="0"/>
              <a:t>).</a:t>
            </a:r>
          </a:p>
          <a:p>
            <a:endParaRPr lang="ru-RU" sz="1400" dirty="0" smtClean="0"/>
          </a:p>
          <a:p>
            <a:r>
              <a:rPr lang="ru-RU" sz="1400" dirty="0" smtClean="0"/>
              <a:t>Особые </a:t>
            </a:r>
            <a:r>
              <a:rPr lang="ru-RU" sz="1400" dirty="0"/>
              <a:t>ферменты, которые содержат листья растения, могут трансформировать отдельные ядовитые элементы в сахар и аминокислоты</a:t>
            </a:r>
            <a:r>
              <a:rPr lang="ru-RU" sz="1400" dirty="0" smtClean="0"/>
              <a:t>.</a:t>
            </a:r>
          </a:p>
          <a:p>
            <a:endParaRPr lang="ru-RU" sz="11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64008" indent="0">
              <a:lnSpc>
                <a:spcPct val="170000"/>
              </a:lnSpc>
              <a:buNone/>
            </a:pPr>
            <a:r>
              <a:rPr lang="ru-RU" sz="1100" dirty="0"/>
              <a:t>      </a:t>
            </a:r>
            <a:r>
              <a:rPr lang="ru-RU" sz="18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Отрицательные:</a:t>
            </a:r>
          </a:p>
          <a:p>
            <a:pPr>
              <a:lnSpc>
                <a:spcPct val="110000"/>
              </a:lnSpc>
            </a:pPr>
            <a:r>
              <a:rPr lang="ru-RU" sz="1400" dirty="0"/>
              <a:t>Отдельные виды фикусов выделяют сок, который может оказать пагубное влияние на самочувствие людей, страдающих астмой. Этот сок ни в коем случае нельзя пробовать на вкус, также нежелателен его контакт с кожными покровами</a:t>
            </a:r>
            <a:r>
              <a:rPr lang="ru-RU" sz="1400" dirty="0" smtClean="0"/>
              <a:t>.</a:t>
            </a:r>
          </a:p>
          <a:p>
            <a:pPr>
              <a:lnSpc>
                <a:spcPct val="110000"/>
              </a:lnSpc>
            </a:pPr>
            <a:endParaRPr lang="ru-RU" sz="1400" dirty="0"/>
          </a:p>
          <a:p>
            <a:pPr>
              <a:lnSpc>
                <a:spcPct val="110000"/>
              </a:lnSpc>
            </a:pPr>
            <a:r>
              <a:rPr lang="ru-RU" sz="1400" dirty="0"/>
              <a:t>Необходимо быть осторожней, если у вас есть маленькие дети, любопытные домашние животные – контакт с данным растением может не наилучшим образом сказаться на их здоровье.</a:t>
            </a:r>
          </a:p>
        </p:txBody>
      </p:sp>
    </p:spTree>
    <p:extLst>
      <p:ext uri="{BB962C8B-B14F-4D97-AF65-F5344CB8AC3E}">
        <p14:creationId xmlns:p14="http://schemas.microsoft.com/office/powerpoint/2010/main" val="47512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Поставили срезанные черенки в емкость с водой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348880"/>
            <a:ext cx="2688299" cy="20162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348880"/>
            <a:ext cx="2746648" cy="2059986"/>
          </a:xfrm>
        </p:spPr>
      </p:pic>
    </p:spTree>
    <p:extLst>
      <p:ext uri="{BB962C8B-B14F-4D97-AF65-F5344CB8AC3E}">
        <p14:creationId xmlns:p14="http://schemas.microsoft.com/office/powerpoint/2010/main" val="423775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Через 2 недели начали появляться первые корешки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56992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55639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Корешки подросли - пора сажать!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79" y="1920875"/>
            <a:ext cx="2806137" cy="37403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284" y="1920875"/>
            <a:ext cx="2806138" cy="3740373"/>
          </a:xfrm>
        </p:spPr>
      </p:pic>
    </p:spTree>
    <p:extLst>
      <p:ext uri="{BB962C8B-B14F-4D97-AF65-F5344CB8AC3E}">
        <p14:creationId xmlns:p14="http://schemas.microsoft.com/office/powerpoint/2010/main" val="78293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527</TotalTime>
  <Words>466</Words>
  <Application>Microsoft Office PowerPoint</Application>
  <PresentationFormat>Экран (4:3)</PresentationFormat>
  <Paragraphs>62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МБОУ «СОШ №19» г. Чебоксары   Как я вырастил дерево</vt:lpstr>
      <vt:lpstr>Фикус Бенджамина  у мамы на работе</vt:lpstr>
      <vt:lpstr>Цель: познакомиться с фикусом Бенджамина и попробовать вырастить фикус из черенка</vt:lpstr>
      <vt:lpstr>Виды фикусов</vt:lpstr>
      <vt:lpstr>Рекомендации по уходу</vt:lpstr>
      <vt:lpstr>Свойства фикусов</vt:lpstr>
      <vt:lpstr>Поставили срезанные черенки в емкость с водой</vt:lpstr>
      <vt:lpstr>Через 2 недели начали появляться первые корешки</vt:lpstr>
      <vt:lpstr>Корешки подросли - пора сажать!</vt:lpstr>
      <vt:lpstr>Как росли корешки моих черенков</vt:lpstr>
      <vt:lpstr>Первое посаженное мною растение</vt:lpstr>
      <vt:lpstr>Отрицательный результат  - это тоже результат!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«СОШ №19» г. Чебоксары</dc:title>
  <dc:creator>Адм. г.Чебоксары, Макова Г.Р., отдел мун. услуг</dc:creator>
  <cp:lastModifiedBy>Валентина</cp:lastModifiedBy>
  <cp:revision>55</cp:revision>
  <cp:lastPrinted>2017-01-26T13:01:08Z</cp:lastPrinted>
  <dcterms:created xsi:type="dcterms:W3CDTF">2016-12-16T13:59:07Z</dcterms:created>
  <dcterms:modified xsi:type="dcterms:W3CDTF">2018-12-29T07:49:33Z</dcterms:modified>
</cp:coreProperties>
</file>