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61" r:id="rId3"/>
    <p:sldId id="256" r:id="rId4"/>
    <p:sldId id="257" r:id="rId5"/>
    <p:sldId id="264" r:id="rId6"/>
    <p:sldId id="262" r:id="rId7"/>
    <p:sldId id="258" r:id="rId8"/>
    <p:sldId id="266" r:id="rId9"/>
    <p:sldId id="265" r:id="rId10"/>
    <p:sldId id="259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87344E-C879-4015-B829-F7966677091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5377B5-D44A-4985-BB40-4CFAA62C69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Нетрадиционное рисование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 детском саду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Расскажи -  и я забуду,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Покажи - и я запомню,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Дай попробовать - и я пойму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                                              </a:t>
            </a:r>
            <a:r>
              <a:rPr lang="ru-RU" sz="2000" dirty="0" smtClean="0"/>
              <a:t>Китайская пословица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фото мастер класс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4071966" cy="3308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user\Desktop\фото мастер класс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0575" y="214290"/>
            <a:ext cx="419005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user\Desktop\фото мастер класс\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643182"/>
            <a:ext cx="3952876" cy="395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07-12-2017_08-58-03\photo_1512626023.jpg"/>
          <p:cNvPicPr>
            <a:picLocks noChangeAspect="1" noChangeArrowheads="1"/>
          </p:cNvPicPr>
          <p:nvPr/>
        </p:nvPicPr>
        <p:blipFill>
          <a:blip r:embed="rId2"/>
          <a:srcRect t="7018" r="876" b="4093"/>
          <a:stretch>
            <a:fillRect/>
          </a:stretch>
        </p:blipFill>
        <p:spPr bwMode="auto">
          <a:xfrm>
            <a:off x="428596" y="714356"/>
            <a:ext cx="8072494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305800" cy="492922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</a:t>
            </a:r>
            <a:br>
              <a:rPr lang="ru-RU" sz="6600" dirty="0" smtClean="0"/>
            </a:br>
            <a:r>
              <a:rPr lang="ru-RU" sz="6600" dirty="0" smtClean="0"/>
              <a:t>за внимание!</a:t>
            </a:r>
            <a:br>
              <a:rPr lang="ru-RU" sz="6600" dirty="0" smtClean="0"/>
            </a:b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>
                <a:solidFill>
                  <a:srgbClr val="7030A0"/>
                </a:solidFill>
              </a:rPr>
              <a:t>Проведение занятий с использованием нетрадиционных техник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Способствует снятию детских страхов;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Развивает уверенность в своих силах;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Развивает пространственное мышление;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Учит детей свободно выражать свой замысел;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Побуждает детей к творческим поискам и решениям;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Учит детей работать с разнообразным материалом;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Развивает чувство композиции, ритма,  колорита,  </a:t>
            </a:r>
            <a:r>
              <a:rPr lang="ru-RU" dirty="0" err="1" smtClean="0">
                <a:solidFill>
                  <a:srgbClr val="002060"/>
                </a:solidFill>
              </a:rPr>
              <a:t>цветовосприятия</a:t>
            </a:r>
            <a:r>
              <a:rPr lang="ru-RU" dirty="0" smtClean="0">
                <a:solidFill>
                  <a:srgbClr val="002060"/>
                </a:solidFill>
              </a:rPr>
              <a:t>;       чувство фактурности и объёмности;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Развивает мелкую моторику рук;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Развивает творческие способности, воображение и  полёт фантазии.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Во время работы дети получают эстетическое удовольствие.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 мастер класс\5.jpg"/>
          <p:cNvPicPr>
            <a:picLocks noChangeAspect="1" noChangeArrowheads="1"/>
          </p:cNvPicPr>
          <p:nvPr/>
        </p:nvPicPr>
        <p:blipFill>
          <a:blip r:embed="rId2" cstate="print"/>
          <a:srcRect l="17911" b="5969"/>
          <a:stretch>
            <a:fillRect/>
          </a:stretch>
        </p:blipFill>
        <p:spPr bwMode="auto">
          <a:xfrm>
            <a:off x="6072198" y="3857628"/>
            <a:ext cx="2786082" cy="270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фото мастер класс\12.jpg"/>
          <p:cNvPicPr>
            <a:picLocks noChangeAspect="1" noChangeArrowheads="1"/>
          </p:cNvPicPr>
          <p:nvPr/>
        </p:nvPicPr>
        <p:blipFill>
          <a:blip r:embed="rId3"/>
          <a:srcRect l="15000" b="34375"/>
          <a:stretch>
            <a:fillRect/>
          </a:stretch>
        </p:blipFill>
        <p:spPr bwMode="auto">
          <a:xfrm>
            <a:off x="214282" y="3786166"/>
            <a:ext cx="397872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фото мастер класс\image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750804"/>
            <a:ext cx="3214710" cy="2821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user\Desktop\фото мастер класс\image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714356"/>
            <a:ext cx="358112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фото мастер класс\1.jpg"/>
          <p:cNvPicPr>
            <a:picLocks noChangeAspect="1" noChangeArrowheads="1"/>
          </p:cNvPicPr>
          <p:nvPr/>
        </p:nvPicPr>
        <p:blipFill>
          <a:blip r:embed="rId6"/>
          <a:srcRect t="8750" r="1250" b="25625"/>
          <a:stretch>
            <a:fillRect/>
          </a:stretch>
        </p:blipFill>
        <p:spPr bwMode="auto">
          <a:xfrm>
            <a:off x="1928794" y="1857364"/>
            <a:ext cx="537484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35719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Рисование клеем ПВА и гуашью.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фото мастер класс\image (2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3500462" cy="3062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фото мастер класс\image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857231"/>
            <a:ext cx="3500462" cy="3053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500066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C00000"/>
                </a:solidFill>
              </a:rPr>
              <a:t/>
            </a:r>
            <a:br>
              <a:rPr lang="ru-RU" sz="3000" dirty="0" smtClean="0">
                <a:solidFill>
                  <a:srgbClr val="C00000"/>
                </a:solidFill>
              </a:rPr>
            </a:br>
            <a:r>
              <a:rPr lang="ru-RU" sz="3000" dirty="0" smtClean="0">
                <a:solidFill>
                  <a:srgbClr val="C00000"/>
                </a:solidFill>
              </a:rPr>
              <a:t>Печать по трафарету с использованием поролона</a:t>
            </a:r>
            <a:endParaRPr lang="ru-RU" sz="3000" dirty="0"/>
          </a:p>
        </p:txBody>
      </p:sp>
      <p:pic>
        <p:nvPicPr>
          <p:cNvPr id="1027" name="Picture 3" descr="C:\Users\user\Desktop\фото мастер класс\image (1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643182"/>
            <a:ext cx="378621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фото мастер класс\image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643182"/>
            <a:ext cx="392909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картинка зимний лес с сугроб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6709" y="0"/>
            <a:ext cx="9230709" cy="6858000"/>
          </a:xfrm>
          <a:prstGeom prst="rect">
            <a:avLst/>
          </a:prstGeom>
          <a:noFill/>
        </p:spPr>
      </p:pic>
      <p:sp>
        <p:nvSpPr>
          <p:cNvPr id="4100" name="AutoShape 4" descr="Картинки по запросу заяц белый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Картинки по запросу заяц белый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857760"/>
            <a:ext cx="3028950" cy="1514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user\Desktop\фото мастер класс\34.jpg"/>
          <p:cNvPicPr>
            <a:picLocks noChangeAspect="1" noChangeArrowheads="1"/>
          </p:cNvPicPr>
          <p:nvPr/>
        </p:nvPicPr>
        <p:blipFill>
          <a:blip r:embed="rId2"/>
          <a:srcRect t="9375" r="4374" b="9999"/>
          <a:stretch>
            <a:fillRect/>
          </a:stretch>
        </p:blipFill>
        <p:spPr bwMode="auto">
          <a:xfrm>
            <a:off x="1928794" y="1214421"/>
            <a:ext cx="5500726" cy="4637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Рисование свечой и солью.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картинка зимний лес с сугроб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6709" y="0"/>
            <a:ext cx="92307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user\Desktop\фото мастер класс\30.jpg"/>
          <p:cNvPicPr>
            <a:picLocks noChangeAspect="1" noChangeArrowheads="1"/>
          </p:cNvPicPr>
          <p:nvPr/>
        </p:nvPicPr>
        <p:blipFill>
          <a:blip r:embed="rId2"/>
          <a:srcRect l="16875" t="11249" r="8124" b="19375"/>
          <a:stretch>
            <a:fillRect/>
          </a:stretch>
        </p:blipFill>
        <p:spPr bwMode="auto">
          <a:xfrm>
            <a:off x="357158" y="1357298"/>
            <a:ext cx="3929090" cy="3634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C:\Users\user\Desktop\фото мастер класс\26.jpg"/>
          <p:cNvPicPr>
            <a:picLocks noChangeAspect="1" noChangeArrowheads="1"/>
          </p:cNvPicPr>
          <p:nvPr/>
        </p:nvPicPr>
        <p:blipFill>
          <a:blip r:embed="rId3"/>
          <a:srcRect r="624" b="26874"/>
          <a:stretch>
            <a:fillRect/>
          </a:stretch>
        </p:blipFill>
        <p:spPr bwMode="auto">
          <a:xfrm>
            <a:off x="4463926" y="1500174"/>
            <a:ext cx="446579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78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Нетрадиционное рисование  в детском саду.</vt:lpstr>
      <vt:lpstr>          Проведение занятий с использованием нетрадиционных техник </vt:lpstr>
      <vt:lpstr>Рисование клеем ПВА и гуашью.</vt:lpstr>
      <vt:lpstr> Печать по трафарету с использованием поролона</vt:lpstr>
      <vt:lpstr>Слайд 5</vt:lpstr>
      <vt:lpstr>Слайд 6</vt:lpstr>
      <vt:lpstr>Рисование свечой и солью.</vt:lpstr>
      <vt:lpstr>Слайд 8</vt:lpstr>
      <vt:lpstr>Слайд 9</vt:lpstr>
      <vt:lpstr>Слайд 10</vt:lpstr>
      <vt:lpstr>Слайд 11</vt:lpstr>
      <vt:lpstr>Спасибо 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2017-12-04T10:21:50Z</dcterms:created>
  <dcterms:modified xsi:type="dcterms:W3CDTF">2017-12-07T07:22:30Z</dcterms:modified>
</cp:coreProperties>
</file>