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3" r:id="rId3"/>
    <p:sldId id="264" r:id="rId4"/>
    <p:sldId id="266" r:id="rId5"/>
    <p:sldId id="267" r:id="rId6"/>
    <p:sldId id="268" r:id="rId7"/>
    <p:sldId id="269" r:id="rId8"/>
    <p:sldId id="271" r:id="rId9"/>
    <p:sldId id="270" r:id="rId10"/>
    <p:sldId id="272" r:id="rId11"/>
    <p:sldId id="257" r:id="rId12"/>
    <p:sldId id="273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9" d="100"/>
          <a:sy n="89" d="100"/>
        </p:scale>
        <p:origin x="-108" y="-6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12/29/2018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12/29/2018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12/29/2018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12/29/2018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12/29/2018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12/29/2018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СОБИРАЕМ Игровой компьютер </a:t>
            </a:r>
            <a:r>
              <a:rPr lang="ru-RU" dirty="0"/>
              <a:t>(почти) </a:t>
            </a:r>
            <a:r>
              <a:rPr lang="ru-RU" dirty="0" smtClean="0"/>
              <a:t>своими руками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НЕ ЖАЛЕЯ НА ЭТО ДЕНЕГ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659445" y="4894729"/>
            <a:ext cx="3423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Автор – </a:t>
            </a:r>
            <a:r>
              <a:rPr lang="ru-RU" dirty="0" err="1" smtClean="0"/>
              <a:t>Пчелинцева</a:t>
            </a:r>
            <a:r>
              <a:rPr lang="ru-RU" dirty="0" smtClean="0"/>
              <a:t> Ангелина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159170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колонки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5" y="2367092"/>
            <a:ext cx="6692370" cy="41376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Цена</a:t>
            </a:r>
            <a:r>
              <a:rPr lang="ru-RU" dirty="0" smtClean="0"/>
              <a:t>: 50 000</a:t>
            </a:r>
            <a:r>
              <a:rPr lang="ru-RU" dirty="0"/>
              <a:t> </a:t>
            </a:r>
            <a:r>
              <a:rPr lang="ru-RU" dirty="0" smtClean="0"/>
              <a:t>₽</a:t>
            </a:r>
          </a:p>
          <a:p>
            <a:pPr marL="0" indent="0" fontAlgn="ctr">
              <a:buNone/>
            </a:pPr>
            <a:r>
              <a:rPr lang="ru-RU" b="1" dirty="0" smtClean="0"/>
              <a:t>Название: </a:t>
            </a:r>
            <a:r>
              <a:rPr lang="en-US" dirty="0"/>
              <a:t>PSB Alpha </a:t>
            </a:r>
            <a:r>
              <a:rPr lang="en-US" dirty="0" smtClean="0"/>
              <a:t>1-100</a:t>
            </a:r>
            <a:endParaRPr lang="ru-RU" dirty="0" smtClean="0"/>
          </a:p>
          <a:p>
            <a:pPr marL="0" indent="0" fontAlgn="ctr">
              <a:buNone/>
            </a:pPr>
            <a:r>
              <a:rPr lang="ru-RU" b="1" dirty="0" smtClean="0"/>
              <a:t>Магазин: </a:t>
            </a:r>
            <a:r>
              <a:rPr lang="en-US" dirty="0" smtClean="0"/>
              <a:t>pult.ru</a:t>
            </a: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характеристики: </a:t>
            </a:r>
            <a:endParaRPr lang="ru-RU" dirty="0" smtClean="0"/>
          </a:p>
          <a:p>
            <a:r>
              <a:rPr lang="ru-RU" dirty="0"/>
              <a:t>система 2.1</a:t>
            </a:r>
          </a:p>
          <a:p>
            <a:r>
              <a:rPr lang="ru-RU" dirty="0"/>
              <a:t>усилитель мощности</a:t>
            </a:r>
          </a:p>
          <a:p>
            <a:r>
              <a:rPr lang="ru-RU" dirty="0"/>
              <a:t>суммарная мощность 90 Вт</a:t>
            </a:r>
          </a:p>
          <a:p>
            <a:r>
              <a:rPr lang="ru-RU" dirty="0"/>
              <a:t>частотный диапазон 50-22000 Гц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4" name="AutoShape 2" descr="ÐÐ°ÑÐµÑÐ¸Ð½ÑÐºÐ°Ñ Ð¿Ð»Ð°ÑÐ° MSI X99A GODLIKE GAMING (BOX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14" name="Picture 2" descr="ÐÐ¾Ð¼Ð¿Ð»ÐµÐºÑ Ð°ÐºÑÑÑÐ¸ÐºÐ¸ PSB Alpha 1-1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814" y="2579867"/>
            <a:ext cx="5756852" cy="2759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25071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603 498 ₽</a:t>
            </a:r>
            <a:endParaRPr lang="ru-RU" sz="3200" dirty="0"/>
          </a:p>
          <a:p>
            <a:r>
              <a:rPr lang="ru-RU" sz="3200" dirty="0" smtClean="0"/>
              <a:t>6 магазинов</a:t>
            </a:r>
          </a:p>
          <a:p>
            <a:r>
              <a:rPr lang="ru-RU" sz="3200" dirty="0" smtClean="0"/>
              <a:t>Невероятно мощная игровая сборка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9551930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62875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ÐÐ¾Ð¼Ð¿ÑÑÑÐµÑÐ½ÑÐ¹ ÐºÐ¾ÑÐ¿ÑÑ Cooler Master COSMOS C700P (MCC-C700P-MG5N-S00) w/o PSU Black/silv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52714" y="2108548"/>
            <a:ext cx="3068139" cy="3682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корпус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6432599" cy="441817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Цена</a:t>
            </a:r>
            <a:r>
              <a:rPr lang="ru-RU" dirty="0" smtClean="0"/>
              <a:t>: </a:t>
            </a:r>
            <a:r>
              <a:rPr lang="ru-RU" dirty="0"/>
              <a:t>22 990 </a:t>
            </a:r>
            <a:r>
              <a:rPr lang="ru-RU" dirty="0" smtClean="0"/>
              <a:t>₽</a:t>
            </a:r>
          </a:p>
          <a:p>
            <a:pPr marL="0" indent="0">
              <a:buNone/>
            </a:pPr>
            <a:r>
              <a:rPr lang="ru-RU" b="1" dirty="0" smtClean="0"/>
              <a:t>Название: </a:t>
            </a:r>
            <a:r>
              <a:rPr lang="en-US" dirty="0"/>
              <a:t>Cooler Master COSMOS C700P</a:t>
            </a: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Магазин: </a:t>
            </a:r>
            <a:r>
              <a:rPr lang="ru-RU" dirty="0" smtClean="0"/>
              <a:t>ОНЛАЙН-ТРЕЙД.РУ</a:t>
            </a:r>
          </a:p>
          <a:p>
            <a:pPr marL="0" indent="0">
              <a:buNone/>
            </a:pPr>
            <a:r>
              <a:rPr lang="ru-RU" b="1" dirty="0" smtClean="0"/>
              <a:t>характеристики: </a:t>
            </a:r>
          </a:p>
          <a:p>
            <a:r>
              <a:rPr lang="ru-RU" dirty="0"/>
              <a:t>компьютерный корпус </a:t>
            </a:r>
            <a:r>
              <a:rPr lang="ru-RU" dirty="0" err="1"/>
              <a:t>Full-Tower</a:t>
            </a:r>
            <a:endParaRPr lang="ru-RU" dirty="0"/>
          </a:p>
          <a:p>
            <a:r>
              <a:rPr lang="ru-RU" dirty="0"/>
              <a:t>без блока питания</a:t>
            </a:r>
          </a:p>
          <a:p>
            <a:r>
              <a:rPr lang="ru-RU" dirty="0"/>
              <a:t>форм-фактор ATX, </a:t>
            </a:r>
            <a:r>
              <a:rPr lang="ru-RU" dirty="0" err="1"/>
              <a:t>mATX</a:t>
            </a:r>
            <a:r>
              <a:rPr lang="ru-RU" dirty="0"/>
              <a:t>, EATX, </a:t>
            </a:r>
            <a:r>
              <a:rPr lang="ru-RU" dirty="0" err="1"/>
              <a:t>Mini</a:t>
            </a:r>
            <a:r>
              <a:rPr lang="ru-RU" dirty="0"/>
              <a:t>-ITX</a:t>
            </a:r>
          </a:p>
          <a:p>
            <a:r>
              <a:rPr lang="ru-RU" dirty="0"/>
              <a:t>спереди: USB, </a:t>
            </a:r>
            <a:r>
              <a:rPr lang="ru-RU" dirty="0" err="1"/>
              <a:t>наушн</a:t>
            </a:r>
            <a:r>
              <a:rPr lang="ru-RU" dirty="0"/>
              <a:t>., </a:t>
            </a:r>
            <a:r>
              <a:rPr lang="ru-RU" dirty="0" err="1"/>
              <a:t>микр</a:t>
            </a:r>
            <a:r>
              <a:rPr lang="ru-RU" dirty="0"/>
              <a:t>.</a:t>
            </a:r>
          </a:p>
          <a:p>
            <a:r>
              <a:rPr lang="ru-RU" dirty="0"/>
              <a:t>материал: сталь</a:t>
            </a:r>
          </a:p>
          <a:p>
            <a:r>
              <a:rPr lang="ru-RU" dirty="0"/>
              <a:t>габариты: 306x651x639 мм</a:t>
            </a:r>
          </a:p>
          <a:p>
            <a:r>
              <a:rPr lang="ru-RU" dirty="0"/>
              <a:t>вес 22 кг</a:t>
            </a:r>
          </a:p>
          <a:p>
            <a:r>
              <a:rPr lang="ru-RU" dirty="0"/>
              <a:t>Игровой: да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62017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ÐÐ°ÑÐµÑÐ¸Ð½ÑÐºÐ°Ñ Ð¿Ð»Ð°ÑÐ° MSI X99A GODLIKE GAM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54626" y="2107317"/>
            <a:ext cx="3864316" cy="370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МАТЕРИНСКАЯ </a:t>
            </a:r>
            <a:r>
              <a:rPr lang="ru-RU" b="1" dirty="0"/>
              <a:t>плата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5" y="2367092"/>
            <a:ext cx="6692370" cy="413761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Цена</a:t>
            </a:r>
            <a:r>
              <a:rPr lang="ru-RU" dirty="0" smtClean="0"/>
              <a:t>: </a:t>
            </a:r>
            <a:r>
              <a:rPr lang="ru-RU" dirty="0"/>
              <a:t>88 902 </a:t>
            </a:r>
            <a:r>
              <a:rPr lang="ru-RU" dirty="0" smtClean="0"/>
              <a:t>₽</a:t>
            </a:r>
          </a:p>
          <a:p>
            <a:pPr marL="0" indent="0">
              <a:buNone/>
            </a:pPr>
            <a:r>
              <a:rPr lang="ru-RU" b="1" dirty="0" smtClean="0"/>
              <a:t>Название: </a:t>
            </a:r>
            <a:r>
              <a:rPr lang="en-US" dirty="0"/>
              <a:t>MSI X99A GODLIKE </a:t>
            </a:r>
            <a:r>
              <a:rPr lang="en-US" dirty="0" smtClean="0"/>
              <a:t>GAMING</a:t>
            </a: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Магазин: </a:t>
            </a:r>
            <a:r>
              <a:rPr lang="en-US" dirty="0" err="1" smtClean="0"/>
              <a:t>vestore</a:t>
            </a: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характеристики: </a:t>
            </a:r>
            <a:endParaRPr lang="ru-RU" dirty="0"/>
          </a:p>
          <a:p>
            <a:r>
              <a:rPr lang="ru-RU" dirty="0"/>
              <a:t>материнская плата форм-фактора </a:t>
            </a:r>
            <a:r>
              <a:rPr lang="en-US" dirty="0"/>
              <a:t>EATX</a:t>
            </a:r>
          </a:p>
          <a:p>
            <a:r>
              <a:rPr lang="ru-RU" dirty="0"/>
              <a:t>сокет </a:t>
            </a:r>
            <a:r>
              <a:rPr lang="en-US" dirty="0"/>
              <a:t>LGA2011-3</a:t>
            </a:r>
          </a:p>
          <a:p>
            <a:r>
              <a:rPr lang="ru-RU" dirty="0"/>
              <a:t>чипсет </a:t>
            </a:r>
            <a:r>
              <a:rPr lang="en-US" dirty="0"/>
              <a:t>Intel X99</a:t>
            </a:r>
          </a:p>
          <a:p>
            <a:r>
              <a:rPr lang="en-US" dirty="0"/>
              <a:t>8 </a:t>
            </a:r>
            <a:r>
              <a:rPr lang="ru-RU" dirty="0"/>
              <a:t>слотов </a:t>
            </a:r>
            <a:r>
              <a:rPr lang="en-US" dirty="0"/>
              <a:t>DDR4 DIMM, 2133-3400 </a:t>
            </a:r>
            <a:r>
              <a:rPr lang="ru-RU" dirty="0"/>
              <a:t>МГц</a:t>
            </a:r>
          </a:p>
          <a:p>
            <a:r>
              <a:rPr lang="ru-RU" dirty="0"/>
              <a:t>поддержка </a:t>
            </a:r>
            <a:r>
              <a:rPr lang="en-US" dirty="0"/>
              <a:t>SLI/</a:t>
            </a:r>
            <a:r>
              <a:rPr lang="en-US" dirty="0" err="1"/>
              <a:t>CrossFireX</a:t>
            </a:r>
            <a:endParaRPr lang="en-US" dirty="0"/>
          </a:p>
          <a:p>
            <a:r>
              <a:rPr lang="ru-RU" dirty="0"/>
              <a:t>разъемы </a:t>
            </a:r>
            <a:r>
              <a:rPr lang="en-US" dirty="0"/>
              <a:t>SATA: 6 </a:t>
            </a:r>
            <a:r>
              <a:rPr lang="ru-RU" dirty="0"/>
              <a:t>Гбит/с - 10</a:t>
            </a:r>
          </a:p>
          <a:p>
            <a:r>
              <a:rPr lang="en-US" dirty="0"/>
              <a:t>Wi-Fi 802.11ac, Bluetooth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AutoShape 2" descr="ÐÐ°ÑÐµÑÐ¸Ð½ÑÐºÐ°Ñ Ð¿Ð»Ð°ÑÐ° MSI X99A GODLIKE GAMING (BOX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21426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процессор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5" y="2367092"/>
            <a:ext cx="6692370" cy="413761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Цена</a:t>
            </a:r>
            <a:r>
              <a:rPr lang="ru-RU" dirty="0" smtClean="0"/>
              <a:t>: </a:t>
            </a:r>
            <a:r>
              <a:rPr lang="ru-RU" dirty="0"/>
              <a:t>61 997 </a:t>
            </a:r>
            <a:r>
              <a:rPr lang="ru-RU" dirty="0" smtClean="0"/>
              <a:t>₽</a:t>
            </a:r>
          </a:p>
          <a:p>
            <a:pPr marL="0" indent="0">
              <a:buNone/>
            </a:pPr>
            <a:r>
              <a:rPr lang="ru-RU" b="1" dirty="0" smtClean="0"/>
              <a:t>Название: </a:t>
            </a:r>
            <a:r>
              <a:rPr lang="en-US" dirty="0" smtClean="0"/>
              <a:t>Intel </a:t>
            </a:r>
            <a:r>
              <a:rPr lang="en-US" dirty="0"/>
              <a:t>Xeon E5-2640V4 </a:t>
            </a:r>
            <a:r>
              <a:rPr lang="en-US" dirty="0" err="1"/>
              <a:t>Broadwell</a:t>
            </a:r>
            <a:r>
              <a:rPr lang="en-US" dirty="0"/>
              <a:t>-EP </a:t>
            </a:r>
          </a:p>
          <a:p>
            <a:pPr marL="0" indent="0">
              <a:buNone/>
            </a:pPr>
            <a:r>
              <a:rPr lang="ru-RU" b="1" dirty="0" smtClean="0"/>
              <a:t>Магазин: </a:t>
            </a:r>
            <a:r>
              <a:rPr lang="ru-RU" dirty="0" err="1" smtClean="0"/>
              <a:t>сАЙДЕКС</a:t>
            </a: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характеристики: </a:t>
            </a:r>
            <a:endParaRPr lang="ru-RU" dirty="0"/>
          </a:p>
          <a:p>
            <a:r>
              <a:rPr lang="ru-RU" dirty="0" smtClean="0"/>
              <a:t>10-ядерный </a:t>
            </a:r>
            <a:r>
              <a:rPr lang="ru-RU" dirty="0"/>
              <a:t>процессор, </a:t>
            </a:r>
            <a:r>
              <a:rPr lang="en-US" dirty="0"/>
              <a:t>Socket LGA2011-3</a:t>
            </a:r>
          </a:p>
          <a:p>
            <a:r>
              <a:rPr lang="ru-RU" dirty="0"/>
              <a:t>частота 2400 МГц</a:t>
            </a:r>
          </a:p>
          <a:p>
            <a:r>
              <a:rPr lang="ru-RU" dirty="0"/>
              <a:t>объем кэша </a:t>
            </a:r>
            <a:r>
              <a:rPr lang="en-US" dirty="0"/>
              <a:t>L2/L3: 2560 </a:t>
            </a:r>
            <a:r>
              <a:rPr lang="ru-RU" dirty="0"/>
              <a:t>КБ/25600 КБ</a:t>
            </a:r>
          </a:p>
          <a:p>
            <a:r>
              <a:rPr lang="ru-RU" dirty="0"/>
              <a:t>ядро </a:t>
            </a:r>
            <a:r>
              <a:rPr lang="en-US" dirty="0" err="1"/>
              <a:t>Broadwell</a:t>
            </a:r>
            <a:r>
              <a:rPr lang="en-US" dirty="0"/>
              <a:t>-EP</a:t>
            </a:r>
          </a:p>
          <a:p>
            <a:r>
              <a:rPr lang="ru-RU" dirty="0"/>
              <a:t>техпроцесс 180, 14 </a:t>
            </a:r>
            <a:r>
              <a:rPr lang="ru-RU" dirty="0" err="1"/>
              <a:t>нм</a:t>
            </a:r>
            <a:endParaRPr lang="ru-RU" dirty="0"/>
          </a:p>
          <a:p>
            <a:r>
              <a:rPr lang="ru-RU" dirty="0"/>
              <a:t>встроенный контроллер памяти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AutoShape 2" descr="ÐÐ°ÑÐµÑÐ¸Ð½ÑÐºÐ°Ñ Ð¿Ð»Ð°ÑÐ° MSI X99A GODLIKE GAMING (BOX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2" name="Picture 2" descr="ÐÑÐ¾ÑÐµÑÑÐ¾Ñ Intel Xeon E5-2640V4 Broadwell-EP (2400MHz, LGA2011-3, L3 25600Kb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81834" y="2435541"/>
            <a:ext cx="30099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34187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ÐÐ¿ÐµÑÐ°ÑÐ¸Ð²Ð½Ð°Ñ Ð¿Ð°Ð¼ÑÑÑ Corsair CMR64GX4M4K3733C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28253" y="2435541"/>
            <a:ext cx="4469975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ОПЕРАТИВНАЯ ПАМЯТЬ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5" y="2367092"/>
            <a:ext cx="6692370" cy="413761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Цена</a:t>
            </a:r>
            <a:r>
              <a:rPr lang="ru-RU" dirty="0" smtClean="0"/>
              <a:t>: </a:t>
            </a:r>
            <a:r>
              <a:rPr lang="ru-RU" dirty="0"/>
              <a:t>74 290 </a:t>
            </a:r>
            <a:r>
              <a:rPr lang="ru-RU" dirty="0" smtClean="0"/>
              <a:t>₽</a:t>
            </a:r>
          </a:p>
          <a:p>
            <a:pPr marL="0" indent="0" fontAlgn="ctr">
              <a:buNone/>
            </a:pPr>
            <a:r>
              <a:rPr lang="ru-RU" b="1" dirty="0" smtClean="0"/>
              <a:t>Название: </a:t>
            </a:r>
            <a:r>
              <a:rPr lang="en-US" dirty="0"/>
              <a:t>Corsair </a:t>
            </a:r>
            <a:r>
              <a:rPr lang="en-US" dirty="0" smtClean="0"/>
              <a:t>CMR64GX4M4K3733C17</a:t>
            </a:r>
            <a:r>
              <a:rPr lang="en-US" dirty="0"/>
              <a:t> </a:t>
            </a:r>
          </a:p>
          <a:p>
            <a:pPr marL="0" indent="0">
              <a:buNone/>
            </a:pPr>
            <a:r>
              <a:rPr lang="ru-RU" b="1" dirty="0" smtClean="0"/>
              <a:t>Магазин: </a:t>
            </a:r>
            <a:r>
              <a:rPr lang="ru-RU" dirty="0" smtClean="0"/>
              <a:t>БЕРУ</a:t>
            </a:r>
          </a:p>
          <a:p>
            <a:pPr marL="0" indent="0">
              <a:buNone/>
            </a:pPr>
            <a:r>
              <a:rPr lang="ru-RU" b="1" dirty="0" smtClean="0"/>
              <a:t>характеристики: </a:t>
            </a:r>
            <a:endParaRPr lang="ru-RU" dirty="0" smtClean="0"/>
          </a:p>
          <a:p>
            <a:r>
              <a:rPr lang="ru-RU" dirty="0"/>
              <a:t>4 модуля памяти </a:t>
            </a:r>
            <a:r>
              <a:rPr lang="en-US" dirty="0"/>
              <a:t>DDR4</a:t>
            </a:r>
          </a:p>
          <a:p>
            <a:r>
              <a:rPr lang="ru-RU" dirty="0"/>
              <a:t>объем модуля 16 ГБ</a:t>
            </a:r>
          </a:p>
          <a:p>
            <a:r>
              <a:rPr lang="ru-RU" dirty="0"/>
              <a:t>форм-фактор </a:t>
            </a:r>
            <a:r>
              <a:rPr lang="en-US" dirty="0"/>
              <a:t>DIMM, 288-</a:t>
            </a:r>
            <a:r>
              <a:rPr lang="ru-RU" dirty="0"/>
              <a:t>контактный</a:t>
            </a:r>
          </a:p>
          <a:p>
            <a:r>
              <a:rPr lang="ru-RU" dirty="0"/>
              <a:t>частота 3733 МГц</a:t>
            </a:r>
          </a:p>
          <a:p>
            <a:r>
              <a:rPr lang="ru-RU" dirty="0"/>
              <a:t>радиатор</a:t>
            </a:r>
          </a:p>
          <a:p>
            <a:r>
              <a:rPr lang="en-US" dirty="0"/>
              <a:t>CAS Latency (CL): 17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4" name="AutoShape 2" descr="ÐÐ°ÑÐµÑÐ¸Ð½ÑÐºÐ°Ñ Ð¿Ð»Ð°ÑÐ° MSI X99A GODLIKE GAMING (BOX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12107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Жесткий диск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5" y="2367092"/>
            <a:ext cx="6692370" cy="41376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Цена</a:t>
            </a:r>
            <a:r>
              <a:rPr lang="ru-RU" dirty="0"/>
              <a:t>: 108 414 </a:t>
            </a:r>
            <a:r>
              <a:rPr lang="ru-RU" dirty="0" smtClean="0"/>
              <a:t>₽</a:t>
            </a:r>
          </a:p>
          <a:p>
            <a:pPr marL="0" indent="0">
              <a:buNone/>
            </a:pPr>
            <a:r>
              <a:rPr lang="ru-RU" b="1" dirty="0" smtClean="0"/>
              <a:t>Название: </a:t>
            </a:r>
            <a:r>
              <a:rPr lang="en-US" dirty="0"/>
              <a:t>Intel </a:t>
            </a:r>
            <a:r>
              <a:rPr lang="en-US" dirty="0" smtClean="0"/>
              <a:t>SSDSC2KB038T801</a:t>
            </a: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Магазин: </a:t>
            </a:r>
            <a:r>
              <a:rPr lang="ru-RU" dirty="0" err="1" smtClean="0"/>
              <a:t>сайдекс</a:t>
            </a: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характеристики: </a:t>
            </a:r>
            <a:endParaRPr lang="ru-RU" dirty="0" smtClean="0"/>
          </a:p>
          <a:p>
            <a:r>
              <a:rPr lang="ru-RU" dirty="0"/>
              <a:t>SSD диск для сервера</a:t>
            </a:r>
          </a:p>
          <a:p>
            <a:r>
              <a:rPr lang="ru-RU" dirty="0"/>
              <a:t>объем 3840 ГБ</a:t>
            </a:r>
          </a:p>
          <a:p>
            <a:r>
              <a:rPr lang="ru-RU" dirty="0"/>
              <a:t>форм-фактор 2.5"</a:t>
            </a:r>
          </a:p>
          <a:p>
            <a:r>
              <a:rPr lang="ru-RU" dirty="0"/>
              <a:t>интерфейс SATA 6Gbit/s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AutoShape 2" descr="ÐÐ°ÑÐµÑÐ¸Ð½ÑÐºÐ°Ñ Ð¿Ð»Ð°ÑÐ° MSI X99A GODLIKE GAMING (BOX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4" name="Picture 2" descr="Ð¢Ð²ÐµÑÐ´Ð¾ÑÐµÐ»ÑÐ½ÑÐ¹ Ð½Ð°ÐºÐ¾Ð¿Ð¸ÑÐµÐ»Ñ Intel SSDSC2KB038T8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87885" y="2739325"/>
            <a:ext cx="4397798" cy="2440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262149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Видеокарта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5" y="2367092"/>
            <a:ext cx="6692370" cy="413761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Цена</a:t>
            </a:r>
            <a:r>
              <a:rPr lang="ru-RU" dirty="0"/>
              <a:t>: 99 990 </a:t>
            </a:r>
            <a:r>
              <a:rPr lang="ru-RU" dirty="0" smtClean="0"/>
              <a:t>₽</a:t>
            </a:r>
          </a:p>
          <a:p>
            <a:pPr marL="0" indent="0">
              <a:buNone/>
            </a:pPr>
            <a:r>
              <a:rPr lang="ru-RU" b="1" dirty="0" smtClean="0"/>
              <a:t>Название: </a:t>
            </a:r>
            <a:r>
              <a:rPr lang="it-IT" dirty="0"/>
              <a:t>Inno3D GeForce RTX 2080 </a:t>
            </a:r>
            <a:r>
              <a:rPr lang="it-IT" dirty="0" smtClean="0"/>
              <a:t>Ti</a:t>
            </a: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Магазин: </a:t>
            </a:r>
            <a:r>
              <a:rPr lang="ru-RU" dirty="0" err="1" smtClean="0"/>
              <a:t>олди</a:t>
            </a: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характеристики: </a:t>
            </a:r>
            <a:endParaRPr lang="ru-RU" dirty="0"/>
          </a:p>
          <a:p>
            <a:r>
              <a:rPr lang="ru-RU" dirty="0"/>
              <a:t>видеокарта </a:t>
            </a:r>
            <a:r>
              <a:rPr lang="en-US" dirty="0"/>
              <a:t>NVIDIA GeForce RTX 2080 Ti</a:t>
            </a:r>
          </a:p>
          <a:p>
            <a:r>
              <a:rPr lang="en-US" dirty="0"/>
              <a:t>11264 </a:t>
            </a:r>
            <a:r>
              <a:rPr lang="ru-RU" dirty="0"/>
              <a:t>МБ видеопамяти </a:t>
            </a:r>
            <a:r>
              <a:rPr lang="en-US" dirty="0"/>
              <a:t>GDDR6</a:t>
            </a:r>
          </a:p>
          <a:p>
            <a:r>
              <a:rPr lang="ru-RU" dirty="0"/>
              <a:t>частота ядра/памяти: 1590/14000 МГц</a:t>
            </a:r>
          </a:p>
          <a:p>
            <a:r>
              <a:rPr lang="ru-RU" dirty="0"/>
              <a:t>поддержка режима </a:t>
            </a:r>
            <a:r>
              <a:rPr lang="en-US" dirty="0"/>
              <a:t>SLI/</a:t>
            </a:r>
            <a:r>
              <a:rPr lang="en-US" dirty="0" err="1"/>
              <a:t>CrossFire</a:t>
            </a:r>
            <a:endParaRPr lang="en-US" dirty="0"/>
          </a:p>
          <a:p>
            <a:r>
              <a:rPr lang="ru-RU" dirty="0"/>
              <a:t>разъемы </a:t>
            </a:r>
            <a:r>
              <a:rPr lang="en-US" dirty="0"/>
              <a:t>HDMI, </a:t>
            </a:r>
            <a:r>
              <a:rPr lang="en-US" dirty="0" err="1"/>
              <a:t>DisplayPort</a:t>
            </a:r>
            <a:r>
              <a:rPr lang="en-US" dirty="0"/>
              <a:t> x3, USB Type-C</a:t>
            </a:r>
          </a:p>
          <a:p>
            <a:r>
              <a:rPr lang="ru-RU" dirty="0"/>
              <a:t>поддержка </a:t>
            </a:r>
            <a:r>
              <a:rPr lang="en-US" dirty="0"/>
              <a:t>DirectX 12, OpenGL 4.6, </a:t>
            </a:r>
            <a:r>
              <a:rPr lang="en-US" dirty="0" err="1"/>
              <a:t>Vulkan</a:t>
            </a:r>
            <a:endParaRPr lang="en-US" dirty="0"/>
          </a:p>
          <a:p>
            <a:r>
              <a:rPr lang="ru-RU" dirty="0"/>
              <a:t>работа с 4 мониторами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4" name="AutoShape 2" descr="ÐÐ°ÑÐµÑÐ¸Ð½ÑÐºÐ°Ñ Ð¿Ð»Ð°ÑÐ° MSI X99A GODLIKE GAMING (BOX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18" name="Picture 2" descr="ÐÐ¸Ð´ÐµÐ¾ÐºÐ°ÑÑÐ° Inno3D GeForce RTX 2080 Ti 1590MHz PCI-E 3.0 11264MB 14000MHz 352 bit HDMI HDCP X2 O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65" y="2367092"/>
            <a:ext cx="4942237" cy="3341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619350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Клавиатура и мышь</a:t>
            </a:r>
            <a:endParaRPr lang="ru-RU" b="1" dirty="0"/>
          </a:p>
        </p:txBody>
      </p:sp>
      <p:sp>
        <p:nvSpPr>
          <p:cNvPr id="4" name="AutoShape 2" descr="ÐÐ°ÑÐµÑÐ¸Ð½ÑÐºÐ°Ñ Ð¿Ð»Ð°ÑÐ° MSI X99A GODLIKE GAMING (BOX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066175" y="2519492"/>
            <a:ext cx="6692370" cy="4137617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/>
              <a:t>Цена</a:t>
            </a:r>
            <a:r>
              <a:rPr lang="ru-RU" dirty="0" smtClean="0"/>
              <a:t>: </a:t>
            </a:r>
            <a:r>
              <a:rPr lang="ru-RU" dirty="0"/>
              <a:t>6 925 </a:t>
            </a:r>
            <a:r>
              <a:rPr lang="ru-RU" dirty="0" smtClean="0"/>
              <a:t>₽</a:t>
            </a:r>
          </a:p>
          <a:p>
            <a:pPr marL="0" indent="0">
              <a:buNone/>
            </a:pPr>
            <a:r>
              <a:rPr lang="ru-RU" b="1" dirty="0" smtClean="0"/>
              <a:t>Название: </a:t>
            </a:r>
            <a:r>
              <a:rPr lang="en-US" dirty="0"/>
              <a:t>Logitech MK850 Performance Black </a:t>
            </a:r>
            <a:r>
              <a:rPr lang="en-US" dirty="0" smtClean="0"/>
              <a:t>Bluetooth</a:t>
            </a: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Магазин: </a:t>
            </a:r>
            <a:r>
              <a:rPr lang="ru-RU" dirty="0" smtClean="0"/>
              <a:t>онлайн-</a:t>
            </a:r>
            <a:r>
              <a:rPr lang="ru-RU" dirty="0" err="1" smtClean="0"/>
              <a:t>трейд.ру</a:t>
            </a:r>
            <a:endParaRPr lang="ru-RU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ru-RU" b="1" dirty="0" smtClean="0"/>
              <a:t>характеристики: </a:t>
            </a:r>
            <a:endParaRPr lang="ru-RU" dirty="0" smtClean="0"/>
          </a:p>
          <a:p>
            <a:r>
              <a:rPr lang="ru-RU" dirty="0"/>
              <a:t>беспроводные клавиатура и мышь</a:t>
            </a:r>
          </a:p>
          <a:p>
            <a:r>
              <a:rPr lang="ru-RU" dirty="0"/>
              <a:t>интерфейс </a:t>
            </a:r>
            <a:r>
              <a:rPr lang="ru-RU" dirty="0" err="1"/>
              <a:t>Bluetooth</a:t>
            </a:r>
            <a:endParaRPr lang="ru-RU" dirty="0"/>
          </a:p>
          <a:p>
            <a:r>
              <a:rPr lang="ru-RU" dirty="0"/>
              <a:t>для настольного компьютера</a:t>
            </a:r>
          </a:p>
          <a:p>
            <a:r>
              <a:rPr lang="ru-RU" dirty="0"/>
              <a:t>классическая клавиатура, мембранная</a:t>
            </a:r>
          </a:p>
          <a:p>
            <a:r>
              <a:rPr lang="ru-RU" dirty="0"/>
              <a:t>клавиш: 107, дополнительных: 3</a:t>
            </a:r>
          </a:p>
          <a:p>
            <a:r>
              <a:rPr lang="ru-RU" dirty="0"/>
              <a:t>лазерная мышь, 3 клавиши</a:t>
            </a:r>
          </a:p>
          <a:p>
            <a:r>
              <a:rPr lang="ru-RU" dirty="0"/>
              <a:t>разрешение сенсора мыши 1000 </a:t>
            </a:r>
            <a:r>
              <a:rPr lang="ru-RU" dirty="0" err="1"/>
              <a:t>dpi</a:t>
            </a:r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2290" name="Picture 2" descr="ÐÐ»Ð°Ð²Ð¸Ð°ÑÑÑÐ° Ð¸ Ð¼ÑÑÑ Logitech MK850 Performance Black Bluetoot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98203" y="3449781"/>
            <a:ext cx="5185234" cy="2211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795610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Монитор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7243089" cy="44909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b="1" dirty="0" smtClean="0"/>
              <a:t>Цена</a:t>
            </a:r>
            <a:r>
              <a:rPr lang="ru-RU" sz="1400" dirty="0"/>
              <a:t>: 89 990 </a:t>
            </a:r>
            <a:r>
              <a:rPr lang="ru-RU" sz="1400" dirty="0" smtClean="0"/>
              <a:t>₽</a:t>
            </a:r>
          </a:p>
          <a:p>
            <a:pPr marL="0" indent="0">
              <a:buNone/>
            </a:pPr>
            <a:r>
              <a:rPr lang="ru-RU" sz="1400" b="1" dirty="0" smtClean="0"/>
              <a:t>Название: </a:t>
            </a:r>
            <a:r>
              <a:rPr lang="en-US" sz="1400" dirty="0" err="1"/>
              <a:t>Alienware</a:t>
            </a:r>
            <a:r>
              <a:rPr lang="en-US" sz="1400" dirty="0"/>
              <a:t> AW3418DW</a:t>
            </a:r>
            <a:endParaRPr lang="ru-RU" sz="1400" dirty="0" smtClean="0"/>
          </a:p>
          <a:p>
            <a:pPr marL="0" indent="0">
              <a:buNone/>
            </a:pPr>
            <a:r>
              <a:rPr lang="ru-RU" sz="1400" b="1" dirty="0" smtClean="0"/>
              <a:t>Магазин: </a:t>
            </a:r>
            <a:r>
              <a:rPr lang="ru-RU" sz="1400" dirty="0" smtClean="0"/>
              <a:t>онлайн-</a:t>
            </a:r>
            <a:r>
              <a:rPr lang="ru-RU" sz="1400" dirty="0" err="1" smtClean="0"/>
              <a:t>трейд.ру</a:t>
            </a:r>
            <a:endParaRPr lang="ru-RU" sz="1400" dirty="0" smtClean="0"/>
          </a:p>
          <a:p>
            <a:pPr marL="0" indent="0">
              <a:buNone/>
            </a:pPr>
            <a:r>
              <a:rPr lang="ru-RU" sz="1400" b="1" dirty="0" smtClean="0"/>
              <a:t>характеристики: </a:t>
            </a:r>
            <a:endParaRPr lang="ru-RU" sz="1400" dirty="0"/>
          </a:p>
          <a:p>
            <a:r>
              <a:rPr lang="ru-RU" sz="1400" dirty="0"/>
              <a:t>игровой ЖК-монитор с диагональю 34.1"</a:t>
            </a:r>
          </a:p>
          <a:p>
            <a:r>
              <a:rPr lang="ru-RU" sz="1400" dirty="0"/>
              <a:t>изогнутый экран</a:t>
            </a:r>
          </a:p>
          <a:p>
            <a:r>
              <a:rPr lang="ru-RU" sz="1400" dirty="0"/>
              <a:t>тип матрицы экрана </a:t>
            </a:r>
            <a:r>
              <a:rPr lang="en-US" sz="1400" dirty="0"/>
              <a:t>TFT IPS</a:t>
            </a:r>
          </a:p>
          <a:p>
            <a:r>
              <a:rPr lang="ru-RU" sz="1400" dirty="0"/>
              <a:t>разрешение 3440</a:t>
            </a:r>
            <a:r>
              <a:rPr lang="en-US" sz="1400" dirty="0"/>
              <a:t>x1440 (21:9)</a:t>
            </a:r>
          </a:p>
          <a:p>
            <a:r>
              <a:rPr lang="ru-RU" sz="1400" dirty="0"/>
              <a:t>макс. частота обновления 120 Гц</a:t>
            </a:r>
          </a:p>
          <a:p>
            <a:r>
              <a:rPr lang="ru-RU" sz="1400" dirty="0"/>
              <a:t>подсветка без мерцания (</a:t>
            </a:r>
            <a:r>
              <a:rPr lang="en-US" sz="1400" dirty="0"/>
              <a:t>Flicker-Free)</a:t>
            </a:r>
          </a:p>
          <a:p>
            <a:r>
              <a:rPr lang="ru-RU" sz="1400" dirty="0"/>
              <a:t>подключение: </a:t>
            </a:r>
            <a:r>
              <a:rPr lang="en-US" sz="1400" dirty="0"/>
              <a:t>HDMI, </a:t>
            </a:r>
            <a:r>
              <a:rPr lang="en-US" sz="1400" dirty="0" err="1"/>
              <a:t>DisplayPort</a:t>
            </a:r>
            <a:endParaRPr lang="en-US" sz="1400" dirty="0"/>
          </a:p>
          <a:p>
            <a:endParaRPr lang="ru-RU" dirty="0"/>
          </a:p>
        </p:txBody>
      </p:sp>
      <p:sp>
        <p:nvSpPr>
          <p:cNvPr id="4" name="AutoShape 2" descr="ÐÐ°ÑÐµÑÐ¸Ð½ÑÐºÐ°Ñ Ð¿Ð»Ð°ÑÐ° MSI X99A GODLIKE GAMING (BOX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4793674" y="4885745"/>
            <a:ext cx="5913052" cy="1431928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sz="5600" dirty="0" smtClean="0"/>
              <a:t>яркость 300 кд/м2</a:t>
            </a:r>
          </a:p>
          <a:p>
            <a:r>
              <a:rPr lang="ru-RU" sz="5600" dirty="0" smtClean="0"/>
              <a:t>контрастность 1000:1</a:t>
            </a:r>
          </a:p>
          <a:p>
            <a:r>
              <a:rPr lang="ru-RU" sz="5600" dirty="0" smtClean="0"/>
              <a:t>время отклика 4 </a:t>
            </a:r>
            <a:r>
              <a:rPr lang="ru-RU" sz="5600" dirty="0" err="1" smtClean="0"/>
              <a:t>мс</a:t>
            </a:r>
            <a:endParaRPr lang="ru-RU" sz="5600" dirty="0" smtClean="0"/>
          </a:p>
          <a:p>
            <a:r>
              <a:rPr lang="ru-RU" sz="5600" dirty="0" smtClean="0"/>
              <a:t>поддержка </a:t>
            </a:r>
            <a:r>
              <a:rPr lang="en-US" sz="5600" dirty="0" smtClean="0"/>
              <a:t>G-Sync</a:t>
            </a:r>
          </a:p>
          <a:p>
            <a:r>
              <a:rPr lang="en-US" sz="5600" dirty="0" smtClean="0"/>
              <a:t>USB-</a:t>
            </a:r>
            <a:r>
              <a:rPr lang="ru-RU" sz="5600" dirty="0" err="1" smtClean="0"/>
              <a:t>хаб</a:t>
            </a:r>
            <a:endParaRPr lang="ru-RU" sz="5600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46" name="Picture 6" descr="ÐÐ¾Ð½Ð¸ÑÐ¾Ñ Alienware AW3418D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53469" y="1931083"/>
            <a:ext cx="4000788" cy="280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66410843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61</TotalTime>
  <Words>117</Words>
  <Application>Microsoft Office PowerPoint</Application>
  <PresentationFormat>Произвольный</PresentationFormat>
  <Paragraphs>114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Капля</vt:lpstr>
      <vt:lpstr>СОБИРАЕМ Игровой компьютер (почти) своими руками</vt:lpstr>
      <vt:lpstr>корпус</vt:lpstr>
      <vt:lpstr>МАТЕРИНСКАЯ плата</vt:lpstr>
      <vt:lpstr>процессор</vt:lpstr>
      <vt:lpstr>ОПЕРАТИВНАЯ ПАМЯТЬ</vt:lpstr>
      <vt:lpstr>Жесткий диск</vt:lpstr>
      <vt:lpstr>Видеокарта</vt:lpstr>
      <vt:lpstr>Клавиатура и мышь</vt:lpstr>
      <vt:lpstr>Монитор</vt:lpstr>
      <vt:lpstr>колонки</vt:lpstr>
      <vt:lpstr>итого</vt:lpstr>
      <vt:lpstr>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Игровой компьютер своими (почти) руками</dc:title>
  <dc:creator>Донат</dc:creator>
  <cp:lastModifiedBy>Евгения Алексеевна</cp:lastModifiedBy>
  <cp:revision>27</cp:revision>
  <dcterms:created xsi:type="dcterms:W3CDTF">2018-12-10T21:28:25Z</dcterms:created>
  <dcterms:modified xsi:type="dcterms:W3CDTF">2018-12-29T11:11:37Z</dcterms:modified>
</cp:coreProperties>
</file>