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59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3" r:id="rId18"/>
    <p:sldId id="272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71" autoAdjust="0"/>
    <p:restoredTop sz="94660"/>
  </p:normalViewPr>
  <p:slideViewPr>
    <p:cSldViewPr>
      <p:cViewPr varScale="1">
        <p:scale>
          <a:sx n="68" d="100"/>
          <a:sy n="6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704D7-B344-4DB8-8928-98164E9B917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8345708-469C-4110-9220-60A15D9712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704D7-B344-4DB8-8928-98164E9B917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45708-469C-4110-9220-60A15D9712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704D7-B344-4DB8-8928-98164E9B917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45708-469C-4110-9220-60A15D9712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704D7-B344-4DB8-8928-98164E9B917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8345708-469C-4110-9220-60A15D9712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704D7-B344-4DB8-8928-98164E9B917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45708-469C-4110-9220-60A15D9712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704D7-B344-4DB8-8928-98164E9B917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45708-469C-4110-9220-60A15D9712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704D7-B344-4DB8-8928-98164E9B917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8345708-469C-4110-9220-60A15D9712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704D7-B344-4DB8-8928-98164E9B917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45708-469C-4110-9220-60A15D9712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704D7-B344-4DB8-8928-98164E9B917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45708-469C-4110-9220-60A15D9712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704D7-B344-4DB8-8928-98164E9B917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45708-469C-4110-9220-60A15D9712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704D7-B344-4DB8-8928-98164E9B917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45708-469C-4110-9220-60A15D9712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1E704D7-B344-4DB8-8928-98164E9B917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8345708-469C-4110-9220-60A15D9712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142984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«Пшеничный и ржаной хлеб»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2786058"/>
            <a:ext cx="6400800" cy="278608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Хлеб в России пекли с куполами,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Чтоб хватило, как неба, на всех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За широкими в доме столами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Крошку бросить считали за грех.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И хлеб – соль – это русский обычай,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Словно символ людской доброты.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(А. Коршун)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Жизнь хлеба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slide_1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285860"/>
            <a:ext cx="8001056" cy="528641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За выращиванием хлеба наблюдают хлеборобы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хлеборобы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1554162"/>
            <a:ext cx="6572296" cy="473235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Уборка зерна</a:t>
            </a:r>
            <a:endParaRPr lang="ru-RU" dirty="0"/>
          </a:p>
        </p:txBody>
      </p:sp>
      <p:pic>
        <p:nvPicPr>
          <p:cNvPr id="4" name="Содержимое 3" descr="uborka-uruzhaia-rzh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1500174"/>
            <a:ext cx="7000924" cy="50006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_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714356"/>
            <a:ext cx="7715304" cy="57150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 мельнице изготавливают муку</a:t>
            </a:r>
            <a:endParaRPr lang="ru-RU" dirty="0"/>
          </a:p>
        </p:txBody>
      </p:sp>
      <p:pic>
        <p:nvPicPr>
          <p:cNvPr id="6" name="Содержимое 5" descr="Konspekt-zanjatija-po-oznakomleniju-s-okruzhajushhim-mirom-«Kak-hleb-na-stol-prishel»-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3" y="1357298"/>
            <a:ext cx="4143403" cy="4143404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357298"/>
            <a:ext cx="3998909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big71917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32379" y="1428736"/>
            <a:ext cx="7125835" cy="50006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gallery_RIAN_02518729.HR.ru-pic4_zoom-1000x1000-35784.jp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554162"/>
            <a:ext cx="7429552" cy="487523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4114800" cy="48006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Вот лежит каравай  у меня на руках</a:t>
            </a:r>
          </a:p>
          <a:p>
            <a:r>
              <a:rPr lang="ru-RU" sz="2000" dirty="0" smtClean="0"/>
              <a:t>Черный хлеб на руке – нет милей на земле.</a:t>
            </a:r>
          </a:p>
          <a:p>
            <a:r>
              <a:rPr lang="ru-RU" sz="2000" dirty="0" smtClean="0"/>
              <a:t>Будет плакать мой хлеб,</a:t>
            </a:r>
          </a:p>
          <a:p>
            <a:r>
              <a:rPr lang="ru-RU" sz="2000" dirty="0" smtClean="0"/>
              <a:t>Каравай мой румяный,</a:t>
            </a:r>
          </a:p>
          <a:p>
            <a:r>
              <a:rPr lang="ru-RU" sz="2000" dirty="0" smtClean="0"/>
              <a:t>Если я разленюсь, если лодырем стану.</a:t>
            </a:r>
          </a:p>
          <a:p>
            <a:r>
              <a:rPr lang="ru-RU" sz="2000" dirty="0" smtClean="0"/>
              <a:t>Вот увидишь, тебе горевать не придется,</a:t>
            </a:r>
          </a:p>
          <a:p>
            <a:r>
              <a:rPr lang="ru-RU" sz="2000" dirty="0" smtClean="0"/>
              <a:t>Пусть не плачет мой хлеб,</a:t>
            </a:r>
          </a:p>
          <a:p>
            <a:r>
              <a:rPr lang="ru-RU" sz="2000" dirty="0" smtClean="0"/>
              <a:t>Пусть он только смеется.</a:t>
            </a:r>
            <a:endParaRPr lang="ru-RU" sz="2000" dirty="0"/>
          </a:p>
        </p:txBody>
      </p:sp>
      <p:pic>
        <p:nvPicPr>
          <p:cNvPr id="6" name="Содержимое 5" descr="hleb_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071934" y="1343710"/>
            <a:ext cx="4843466" cy="401411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20002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Слава тем, кто хлеб растил,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Не жалел трудов и сил.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С огурцами ли, с картошкой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надо хлеб съедать до крошки.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601449_15182-670x400x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2500306"/>
            <a:ext cx="6000309" cy="385765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6000" dirty="0" smtClean="0"/>
          </a:p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Спасибо за внимание!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10600" cy="882650"/>
          </a:xfrm>
        </p:spPr>
        <p:txBody>
          <a:bodyPr/>
          <a:lstStyle/>
          <a:p>
            <a:r>
              <a:rPr lang="ru-RU" dirty="0" smtClean="0"/>
              <a:t>Ржаной и Пшеничный хлеб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14282" y="5000636"/>
            <a:ext cx="4290556" cy="63976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Ржаной хлеб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4643438" y="5000636"/>
            <a:ext cx="4292241" cy="63976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Пшеничный хлеб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1446250255_rzhanoy-hleb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280988" y="1780455"/>
            <a:ext cx="4291012" cy="3012927"/>
          </a:xfrm>
        </p:spPr>
      </p:pic>
      <p:pic>
        <p:nvPicPr>
          <p:cNvPr id="8" name="Содержимое 7" descr="2-khleb-pshenichnyy-iz-muki-pervogo-sorta-(-ruchnoy-raboty)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8200" y="1754981"/>
            <a:ext cx="4289425" cy="30638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25742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вот он – хлебушек душистый,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Вот он – теплый, золотистый.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нем здоровье наше, сила.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нем чудесное тепло.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Сколько рук его растило,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охраняло, берегло.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601449_15182-670x400x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8794" y="2786058"/>
            <a:ext cx="5312118" cy="352757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подсказки</a:t>
            </a:r>
            <a:endParaRPr lang="ru-RU" dirty="0"/>
          </a:p>
        </p:txBody>
      </p:sp>
      <p:pic>
        <p:nvPicPr>
          <p:cNvPr id="6" name="Содержимое 5" descr="посмотреть в книгах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500174"/>
            <a:ext cx="2266936" cy="2266936"/>
          </a:xfrm>
        </p:spPr>
      </p:pic>
      <p:pic>
        <p:nvPicPr>
          <p:cNvPr id="8" name="Содержимое 7" descr="30367089-stickmen-с-речи-пузырь-и-вопросительный-знак-на-белом-фоне.-eps-10-векторный-файл.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143240" y="1571612"/>
            <a:ext cx="2214578" cy="2214578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4122" y="1428736"/>
            <a:ext cx="227585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428596" y="4000504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Посмотреть в книгах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286116" y="4000504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Спросить у другого человека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500826" y="4071942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Провести наблюдение</a:t>
            </a:r>
            <a:endParaRPr lang="ru-RU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4714884"/>
            <a:ext cx="250153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«Подумай самостоятельно»</a:t>
            </a:r>
            <a:endParaRPr lang="ru-RU" dirty="0"/>
          </a:p>
        </p:txBody>
      </p:sp>
      <p:pic>
        <p:nvPicPr>
          <p:cNvPr id="4" name="Содержимое 3" descr="Рисунок (5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1500174"/>
            <a:ext cx="6143668" cy="47863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«Узнать из книги»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reading-310397_960_72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85219" y="1554163"/>
            <a:ext cx="4525962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«Наблюдение»</a:t>
            </a:r>
            <a:endParaRPr lang="ru-RU" dirty="0"/>
          </a:p>
        </p:txBody>
      </p:sp>
      <p:pic>
        <p:nvPicPr>
          <p:cNvPr id="4" name="Содержимое 3" descr="10959839-диагностические-значок-с-увеличительным-стеклом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95276" y="1554163"/>
            <a:ext cx="4505847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428604"/>
            <a:ext cx="8610600" cy="882650"/>
          </a:xfrm>
        </p:spPr>
        <p:txBody>
          <a:bodyPr/>
          <a:lstStyle/>
          <a:p>
            <a:r>
              <a:rPr lang="ru-RU" dirty="0" smtClean="0"/>
              <a:t>Колоски пшеницы и ржи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14282" y="1714488"/>
            <a:ext cx="4290556" cy="63976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Пшеница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429124" y="1857364"/>
            <a:ext cx="4292241" cy="63976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рожь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9" name="Содержимое 8" descr="пшеница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285720" y="2786058"/>
            <a:ext cx="3962400" cy="2857520"/>
          </a:xfrm>
        </p:spPr>
      </p:pic>
      <p:pic>
        <p:nvPicPr>
          <p:cNvPr id="10" name="Содержимое 9" descr="рожь 1.pn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000628" y="2857497"/>
            <a:ext cx="3643338" cy="27592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«Спросить  у другого человека»</a:t>
            </a:r>
            <a:endParaRPr lang="ru-RU" dirty="0"/>
          </a:p>
        </p:txBody>
      </p:sp>
      <p:pic>
        <p:nvPicPr>
          <p:cNvPr id="9" name="Содержимое 8" descr="30367089-stickmen-с-речи-пузырь-и-вопросительный-знак-на-белом-фоне.-eps-10-векторный-файл.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71802" y="1857364"/>
            <a:ext cx="3143272" cy="38576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440</TotalTime>
  <Words>176</Words>
  <Application>Microsoft Office PowerPoint</Application>
  <PresentationFormat>Экран (4:3)</PresentationFormat>
  <Paragraphs>38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«Пшеничный и ржаной хлеб» </vt:lpstr>
      <vt:lpstr>Ржаной и Пшеничный хлеб</vt:lpstr>
      <vt:lpstr>вот он – хлебушек душистый, Вот он – теплый, золотистый. В нем здоровье наше, сила. В нем чудесное тепло. Сколько рук его растило, охраняло, берегло.</vt:lpstr>
      <vt:lpstr>подсказки</vt:lpstr>
      <vt:lpstr>«Подумай самостоятельно»</vt:lpstr>
      <vt:lpstr>«Узнать из книги»</vt:lpstr>
      <vt:lpstr>«Наблюдение»</vt:lpstr>
      <vt:lpstr>Колоски пшеницы и ржи</vt:lpstr>
      <vt:lpstr>«Спросить  у другого человека»</vt:lpstr>
      <vt:lpstr>Жизнь хлеба</vt:lpstr>
      <vt:lpstr>За выращиванием хлеба наблюдают хлеборобы</vt:lpstr>
      <vt:lpstr>Уборка зерна</vt:lpstr>
      <vt:lpstr>Слайд 13</vt:lpstr>
      <vt:lpstr>На мельнице изготавливают муку</vt:lpstr>
      <vt:lpstr>Слайд 15</vt:lpstr>
      <vt:lpstr>Слайд 16</vt:lpstr>
      <vt:lpstr>Слайд 17</vt:lpstr>
      <vt:lpstr>Слава тем, кто хлеб растил, Не жалел трудов и сил. С огурцами ли, с картошкой надо хлеб съедать до крошки. </vt:lpstr>
      <vt:lpstr>Слайд 19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«Пшеничный и ржаной хлеб»</dc:title>
  <dc:creator>Детский сад</dc:creator>
  <cp:lastModifiedBy>Детский сад</cp:lastModifiedBy>
  <cp:revision>39</cp:revision>
  <dcterms:created xsi:type="dcterms:W3CDTF">2016-11-28T06:32:58Z</dcterms:created>
  <dcterms:modified xsi:type="dcterms:W3CDTF">2016-11-29T05:09:32Z</dcterms:modified>
</cp:coreProperties>
</file>