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388838"/>
      </p:ext>
    </p:extLst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951502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99556"/>
      </p:ext>
    </p:extLst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31780"/>
      </p:ext>
    </p:extLst>
  </p:cSld>
  <p:clrMapOvr>
    <a:masterClrMapping/>
  </p:clrMapOvr>
  <p:transition spd="slow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84023"/>
      </p:ext>
    </p:extLst>
  </p:cSld>
  <p:clrMapOvr>
    <a:masterClrMapping/>
  </p:clrMapOvr>
  <p:transition spd="slow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186129"/>
      </p:ext>
    </p:extLst>
  </p:cSld>
  <p:clrMapOvr>
    <a:masterClrMapping/>
  </p:clrMapOvr>
  <p:transition spd="slow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16049"/>
      </p:ext>
    </p:extLst>
  </p:cSld>
  <p:clrMapOvr>
    <a:masterClrMapping/>
  </p:clrMapOvr>
  <p:transition spd="slow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751296"/>
      </p:ext>
    </p:extLst>
  </p:cSld>
  <p:clrMapOvr>
    <a:masterClrMapping/>
  </p:clrMapOvr>
  <p:transition spd="slow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831511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915202"/>
      </p:ext>
    </p:extLst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80818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504175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135754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48865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53796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604729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102674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FFB779-270B-4192-84BA-A697F48306DC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50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 spd="slow">
    <p:wipe dir="d"/>
  </p:transition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7231" y="71728"/>
            <a:ext cx="8574622" cy="261619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Александр Исаевич Солженицын (1918 – 2008)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30396" y="3579324"/>
            <a:ext cx="7361456" cy="2610609"/>
          </a:xfrm>
        </p:spPr>
        <p:txBody>
          <a:bodyPr/>
          <a:lstStyle/>
          <a:p>
            <a:r>
              <a:rPr lang="ru-RU" sz="3200" dirty="0"/>
              <a:t>-известный советский писатель, историк, общественный и политический деятель, член Российской АН, диссидент. Нобелевский лауреат, автор известной рукописи «Архипелаг ГУЛАГ»</a:t>
            </a:r>
            <a:r>
              <a:rPr lang="ru-RU" dirty="0"/>
              <a:t>.</a:t>
            </a:r>
            <a:endParaRPr lang="en-US" dirty="0"/>
          </a:p>
        </p:txBody>
      </p:sp>
      <p:pic>
        <p:nvPicPr>
          <p:cNvPr id="4" name="Picture 4" descr="A person wearing a suit and tie smiling at the camera&#10;&#10;Description generated with very high confidence">
            <a:extLst>
              <a:ext uri="{FF2B5EF4-FFF2-40B4-BE49-F238E27FC236}">
                <a16:creationId xmlns:a16="http://schemas.microsoft.com/office/drawing/2014/main" id="{B68F11D9-6B65-4BA9-868C-7A3EBF18A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" y="365185"/>
            <a:ext cx="4092083" cy="624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ransition spd="slow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erson smiling for the camera&#10;&#10;Description generated with very high confidence">
            <a:extLst>
              <a:ext uri="{FF2B5EF4-FFF2-40B4-BE49-F238E27FC236}">
                <a16:creationId xmlns:a16="http://schemas.microsoft.com/office/drawing/2014/main" id="{3AF09B2B-8A71-4439-868B-1C455EF1B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2" y="4528"/>
            <a:ext cx="4080294" cy="5281812"/>
          </a:xfrm>
          <a:prstGeom prst="rect">
            <a:avLst/>
          </a:prstGeom>
        </p:spPr>
      </p:pic>
      <p:pic>
        <p:nvPicPr>
          <p:cNvPr id="6" name="Picture 6" descr="A group of people posing for a photo&#10;&#10;Description generated with very high confidence">
            <a:extLst>
              <a:ext uri="{FF2B5EF4-FFF2-40B4-BE49-F238E27FC236}">
                <a16:creationId xmlns:a16="http://schemas.microsoft.com/office/drawing/2014/main" id="{5AED683B-3469-468C-A0BD-550A62405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8023" y="1371596"/>
            <a:ext cx="8249726" cy="548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188280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56C26-EDAC-4055-8461-7D9D2B5B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821" y="-4313"/>
            <a:ext cx="10018713" cy="1752599"/>
          </a:xfrm>
        </p:spPr>
        <p:txBody>
          <a:bodyPr/>
          <a:lstStyle/>
          <a:p>
            <a:r>
              <a:rPr lang="en-GB" dirty="0" err="1"/>
              <a:t>Жизнь</a:t>
            </a:r>
            <a:r>
              <a:rPr lang="en-GB" dirty="0"/>
              <a:t>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границей</a:t>
            </a:r>
            <a:r>
              <a:rPr lang="en-GB" dirty="0"/>
              <a:t>. </a:t>
            </a:r>
            <a:r>
              <a:rPr lang="en-GB" dirty="0" err="1"/>
              <a:t>Последние</a:t>
            </a:r>
            <a:r>
              <a:rPr lang="en-GB" dirty="0"/>
              <a:t> </a:t>
            </a:r>
            <a:r>
              <a:rPr lang="en-GB" dirty="0" err="1"/>
              <a:t>годы</a:t>
            </a:r>
            <a:endParaRPr lang="en-US" dirty="0" err="1"/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51335-B534-46B9-BB4B-A8FEB0491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5895" y="1444925"/>
            <a:ext cx="8609732" cy="541020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>
              <a:buNone/>
            </a:pPr>
            <a:r>
              <a:rPr lang="en-GB" dirty="0"/>
              <a:t>В 1975 – 1994 </a:t>
            </a:r>
            <a:r>
              <a:rPr lang="en-GB" dirty="0" err="1"/>
              <a:t>годах</a:t>
            </a:r>
            <a:r>
              <a:rPr lang="en-GB" dirty="0"/>
              <a:t> </a:t>
            </a:r>
            <a:r>
              <a:rPr lang="en-GB" dirty="0" err="1"/>
              <a:t>писатель</a:t>
            </a:r>
            <a:r>
              <a:rPr lang="en-GB" dirty="0"/>
              <a:t> </a:t>
            </a:r>
            <a:r>
              <a:rPr lang="en-GB" dirty="0" err="1"/>
              <a:t>посетил</a:t>
            </a:r>
            <a:r>
              <a:rPr lang="en-GB" dirty="0"/>
              <a:t> </a:t>
            </a:r>
            <a:r>
              <a:rPr lang="en-GB" dirty="0" err="1"/>
              <a:t>Германию</a:t>
            </a:r>
            <a:r>
              <a:rPr lang="en-GB" dirty="0"/>
              <a:t>, </a:t>
            </a:r>
            <a:r>
              <a:rPr lang="en-GB" dirty="0" err="1"/>
              <a:t>Швейцарию</a:t>
            </a:r>
            <a:r>
              <a:rPr lang="en-GB" dirty="0"/>
              <a:t>, США, </a:t>
            </a:r>
            <a:r>
              <a:rPr lang="en-GB" dirty="0" err="1"/>
              <a:t>Канаду</a:t>
            </a:r>
            <a:r>
              <a:rPr lang="en-GB" dirty="0"/>
              <a:t>, </a:t>
            </a:r>
            <a:r>
              <a:rPr lang="en-GB" dirty="0" err="1"/>
              <a:t>Францию</a:t>
            </a:r>
            <a:r>
              <a:rPr lang="en-GB" dirty="0"/>
              <a:t>, </a:t>
            </a:r>
            <a:r>
              <a:rPr lang="en-GB" dirty="0" err="1"/>
              <a:t>Великобританию</a:t>
            </a:r>
            <a:r>
              <a:rPr lang="en-GB" dirty="0"/>
              <a:t>, </a:t>
            </a:r>
            <a:r>
              <a:rPr lang="en-GB" dirty="0" err="1"/>
              <a:t>Испанию</a:t>
            </a:r>
            <a:r>
              <a:rPr lang="en-GB" dirty="0"/>
              <a:t>. В 1989 </a:t>
            </a:r>
            <a:r>
              <a:rPr lang="en-GB" dirty="0" err="1"/>
              <a:t>году</a:t>
            </a:r>
            <a:r>
              <a:rPr lang="en-GB" dirty="0"/>
              <a:t> «</a:t>
            </a:r>
            <a:r>
              <a:rPr lang="en-GB" dirty="0" err="1"/>
              <a:t>Архипелаг</a:t>
            </a:r>
            <a:r>
              <a:rPr lang="en-GB" dirty="0"/>
              <a:t> ГУЛАГ» </a:t>
            </a:r>
            <a:r>
              <a:rPr lang="en-GB" dirty="0" err="1"/>
              <a:t>был</a:t>
            </a:r>
            <a:r>
              <a:rPr lang="en-GB" dirty="0"/>
              <a:t> </a:t>
            </a:r>
            <a:r>
              <a:rPr lang="en-GB" dirty="0" err="1"/>
              <a:t>впервые</a:t>
            </a:r>
            <a:r>
              <a:rPr lang="en-GB" dirty="0"/>
              <a:t> </a:t>
            </a:r>
            <a:r>
              <a:rPr lang="en-GB" dirty="0" err="1"/>
              <a:t>опубликован</a:t>
            </a:r>
            <a:r>
              <a:rPr lang="en-GB" dirty="0"/>
              <a:t> в </a:t>
            </a:r>
            <a:r>
              <a:rPr lang="en-GB" dirty="0" err="1"/>
              <a:t>России</a:t>
            </a:r>
            <a:r>
              <a:rPr lang="en-GB" dirty="0"/>
              <a:t> в </a:t>
            </a:r>
            <a:r>
              <a:rPr lang="en-GB" dirty="0" err="1"/>
              <a:t>журнале</a:t>
            </a:r>
            <a:r>
              <a:rPr lang="en-GB" dirty="0"/>
              <a:t> «</a:t>
            </a:r>
            <a:r>
              <a:rPr lang="en-GB" dirty="0" err="1"/>
              <a:t>Новый</a:t>
            </a:r>
            <a:r>
              <a:rPr lang="en-GB" dirty="0"/>
              <a:t> </a:t>
            </a:r>
            <a:r>
              <a:rPr lang="en-GB" dirty="0" err="1"/>
              <a:t>мир</a:t>
            </a:r>
            <a:r>
              <a:rPr lang="en-GB" dirty="0"/>
              <a:t>», </a:t>
            </a:r>
            <a:r>
              <a:rPr lang="en-GB" dirty="0" err="1"/>
              <a:t>вскоре</a:t>
            </a:r>
            <a:r>
              <a:rPr lang="en-GB" dirty="0"/>
              <a:t> в </a:t>
            </a:r>
            <a:r>
              <a:rPr lang="en-GB" dirty="0" err="1"/>
              <a:t>журнале</a:t>
            </a:r>
            <a:r>
              <a:rPr lang="en-GB" dirty="0"/>
              <a:t> </a:t>
            </a:r>
            <a:r>
              <a:rPr lang="en-GB" dirty="0" err="1"/>
              <a:t>публикуется</a:t>
            </a:r>
            <a:r>
              <a:rPr lang="en-GB" dirty="0"/>
              <a:t> и </a:t>
            </a:r>
            <a:r>
              <a:rPr lang="en-GB" dirty="0" err="1"/>
              <a:t>рассказ</a:t>
            </a:r>
            <a:r>
              <a:rPr lang="en-GB" dirty="0"/>
              <a:t> «</a:t>
            </a:r>
            <a:r>
              <a:rPr lang="en-GB" dirty="0" err="1"/>
              <a:t>Матренин</a:t>
            </a:r>
            <a:r>
              <a:rPr lang="en-GB" dirty="0"/>
              <a:t> </a:t>
            </a:r>
            <a:r>
              <a:rPr lang="en-GB" dirty="0" err="1"/>
              <a:t>двор</a:t>
            </a:r>
            <a:r>
              <a:rPr lang="en-GB" dirty="0"/>
              <a:t>».</a:t>
            </a:r>
            <a:endParaRPr lang="en-US" dirty="0"/>
          </a:p>
          <a:p>
            <a:pPr marL="0">
              <a:buNone/>
            </a:pPr>
            <a:r>
              <a:rPr lang="en-GB" dirty="0"/>
              <a:t>В 1994 </a:t>
            </a:r>
            <a:r>
              <a:rPr lang="en-GB" dirty="0" err="1"/>
              <a:t>году</a:t>
            </a:r>
            <a:r>
              <a:rPr lang="en-GB" dirty="0"/>
              <a:t> </a:t>
            </a:r>
            <a:r>
              <a:rPr lang="en-GB" dirty="0" err="1"/>
              <a:t>Александр</a:t>
            </a:r>
            <a:r>
              <a:rPr lang="en-GB" dirty="0"/>
              <a:t> </a:t>
            </a:r>
            <a:r>
              <a:rPr lang="en-GB" dirty="0" err="1"/>
              <a:t>Исаевич</a:t>
            </a:r>
            <a:r>
              <a:rPr lang="en-GB" dirty="0"/>
              <a:t> </a:t>
            </a:r>
            <a:r>
              <a:rPr lang="en-GB" dirty="0" err="1"/>
              <a:t>возвращается</a:t>
            </a:r>
            <a:r>
              <a:rPr lang="en-GB" dirty="0"/>
              <a:t> в </a:t>
            </a:r>
            <a:r>
              <a:rPr lang="en-GB" dirty="0" err="1"/>
              <a:t>Россию</a:t>
            </a:r>
            <a:r>
              <a:rPr lang="en-GB" dirty="0"/>
              <a:t>. </a:t>
            </a:r>
            <a:r>
              <a:rPr lang="en-GB" dirty="0" err="1"/>
              <a:t>Писатель</a:t>
            </a:r>
            <a:r>
              <a:rPr lang="en-GB" dirty="0"/>
              <a:t> </a:t>
            </a:r>
            <a:r>
              <a:rPr lang="en-GB" dirty="0" err="1"/>
              <a:t>продолжает</a:t>
            </a:r>
            <a:r>
              <a:rPr lang="en-GB" dirty="0"/>
              <a:t> </a:t>
            </a:r>
            <a:r>
              <a:rPr lang="en-GB" dirty="0" err="1"/>
              <a:t>активно</a:t>
            </a:r>
            <a:r>
              <a:rPr lang="en-GB" dirty="0"/>
              <a:t> </a:t>
            </a:r>
            <a:r>
              <a:rPr lang="en-GB" dirty="0" err="1"/>
              <a:t>заниматься</a:t>
            </a:r>
            <a:r>
              <a:rPr lang="en-GB" dirty="0"/>
              <a:t> </a:t>
            </a:r>
            <a:r>
              <a:rPr lang="en-GB" dirty="0" err="1"/>
              <a:t>литературной</a:t>
            </a:r>
            <a:r>
              <a:rPr lang="en-GB" dirty="0"/>
              <a:t> </a:t>
            </a:r>
            <a:r>
              <a:rPr lang="en-GB" dirty="0" err="1"/>
              <a:t>деятельностью</a:t>
            </a:r>
            <a:r>
              <a:rPr lang="en-GB" dirty="0"/>
              <a:t>. В 2006 – 2007 </a:t>
            </a:r>
            <a:r>
              <a:rPr lang="en-GB" dirty="0" err="1"/>
              <a:t>годах</a:t>
            </a:r>
            <a:r>
              <a:rPr lang="en-GB" dirty="0"/>
              <a:t> </a:t>
            </a:r>
            <a:r>
              <a:rPr lang="en-GB" dirty="0" err="1"/>
              <a:t>выходят</a:t>
            </a:r>
            <a:r>
              <a:rPr lang="en-GB" dirty="0"/>
              <a:t> </a:t>
            </a:r>
            <a:r>
              <a:rPr lang="en-GB" dirty="0" err="1"/>
              <a:t>первые</a:t>
            </a:r>
            <a:r>
              <a:rPr lang="en-GB" dirty="0"/>
              <a:t> </a:t>
            </a:r>
            <a:r>
              <a:rPr lang="en-GB" dirty="0" err="1"/>
              <a:t>книги</a:t>
            </a:r>
            <a:r>
              <a:rPr lang="en-GB" dirty="0"/>
              <a:t> 30-томного </a:t>
            </a:r>
            <a:r>
              <a:rPr lang="en-GB" dirty="0" err="1"/>
              <a:t>собрания</a:t>
            </a:r>
            <a:r>
              <a:rPr lang="en-GB" dirty="0"/>
              <a:t> </a:t>
            </a:r>
            <a:r>
              <a:rPr lang="en-GB" dirty="0" err="1"/>
              <a:t>сочинений</a:t>
            </a:r>
            <a:r>
              <a:rPr lang="en-GB" dirty="0"/>
              <a:t> </a:t>
            </a:r>
            <a:r>
              <a:rPr lang="en-GB" dirty="0" err="1"/>
              <a:t>Солженицына</a:t>
            </a:r>
            <a:r>
              <a:rPr lang="en-GB" dirty="0"/>
              <a:t>.</a:t>
            </a:r>
          </a:p>
          <a:p>
            <a:pPr>
              <a:buNone/>
            </a:pPr>
            <a:r>
              <a:rPr lang="en-GB" dirty="0" err="1"/>
              <a:t>Умер</a:t>
            </a:r>
            <a:r>
              <a:rPr lang="en-GB" dirty="0"/>
              <a:t> </a:t>
            </a:r>
            <a:r>
              <a:rPr lang="en-GB" dirty="0" err="1"/>
              <a:t>Александр</a:t>
            </a:r>
            <a:r>
              <a:rPr lang="en-GB" dirty="0"/>
              <a:t> </a:t>
            </a:r>
            <a:r>
              <a:rPr lang="en-GB" dirty="0" err="1"/>
              <a:t>Солженицын</a:t>
            </a:r>
            <a:r>
              <a:rPr lang="en-GB" dirty="0"/>
              <a:t> </a:t>
            </a:r>
            <a:r>
              <a:rPr lang="en-GB" dirty="0" err="1"/>
              <a:t>от</a:t>
            </a:r>
            <a:r>
              <a:rPr lang="en-GB" dirty="0"/>
              <a:t> </a:t>
            </a:r>
            <a:r>
              <a:rPr lang="en-GB" dirty="0" err="1"/>
              <a:t>острой</a:t>
            </a:r>
            <a:r>
              <a:rPr lang="en-GB" dirty="0"/>
              <a:t> </a:t>
            </a:r>
            <a:r>
              <a:rPr lang="en-GB" dirty="0" err="1"/>
              <a:t>сердечной</a:t>
            </a:r>
            <a:r>
              <a:rPr lang="en-GB" dirty="0"/>
              <a:t> </a:t>
            </a:r>
            <a:r>
              <a:rPr lang="en-GB" dirty="0" err="1"/>
              <a:t>недостаточности</a:t>
            </a:r>
            <a:r>
              <a:rPr lang="en-GB" dirty="0"/>
              <a:t> 3 </a:t>
            </a:r>
            <a:r>
              <a:rPr lang="en-GB" dirty="0" err="1"/>
              <a:t>августа</a:t>
            </a:r>
            <a:r>
              <a:rPr lang="en-GB" dirty="0"/>
              <a:t> 2008 </a:t>
            </a:r>
            <a:r>
              <a:rPr lang="en-GB" dirty="0" err="1"/>
              <a:t>года</a:t>
            </a:r>
            <a:r>
              <a:rPr lang="en-GB" dirty="0"/>
              <a:t>, </a:t>
            </a:r>
            <a:r>
              <a:rPr lang="en-GB" dirty="0" err="1"/>
              <a:t>не</a:t>
            </a:r>
            <a:r>
              <a:rPr lang="en-GB" dirty="0"/>
              <a:t> </a:t>
            </a:r>
            <a:r>
              <a:rPr lang="en-GB" dirty="0" err="1"/>
              <a:t>дожив</a:t>
            </a:r>
            <a:r>
              <a:rPr lang="en-GB" dirty="0"/>
              <a:t> </a:t>
            </a:r>
            <a:r>
              <a:rPr lang="en-GB" dirty="0" err="1"/>
              <a:t>нескольких</a:t>
            </a:r>
            <a:r>
              <a:rPr lang="en-GB" dirty="0"/>
              <a:t> </a:t>
            </a:r>
            <a:r>
              <a:rPr lang="en-GB" dirty="0" err="1"/>
              <a:t>месяцев</a:t>
            </a:r>
            <a:r>
              <a:rPr lang="en-GB" dirty="0"/>
              <a:t> </a:t>
            </a:r>
            <a:r>
              <a:rPr lang="en-GB" dirty="0" err="1"/>
              <a:t>до</a:t>
            </a:r>
            <a:r>
              <a:rPr lang="en-GB" dirty="0"/>
              <a:t> </a:t>
            </a:r>
            <a:r>
              <a:rPr lang="en-GB" dirty="0" err="1"/>
              <a:t>своего</a:t>
            </a:r>
            <a:r>
              <a:rPr lang="en-GB" dirty="0"/>
              <a:t> 90-летия. </a:t>
            </a:r>
            <a:r>
              <a:rPr lang="en-GB" dirty="0" err="1"/>
              <a:t>Похоронили</a:t>
            </a:r>
            <a:r>
              <a:rPr lang="en-GB" dirty="0"/>
              <a:t> </a:t>
            </a:r>
            <a:r>
              <a:rPr lang="en-GB" dirty="0" err="1"/>
              <a:t>этого</a:t>
            </a:r>
            <a:r>
              <a:rPr lang="en-GB" dirty="0"/>
              <a:t> </a:t>
            </a:r>
            <a:r>
              <a:rPr lang="en-GB" dirty="0" err="1"/>
              <a:t>человека</a:t>
            </a:r>
            <a:r>
              <a:rPr lang="en-GB" dirty="0"/>
              <a:t>, </a:t>
            </a:r>
            <a:r>
              <a:rPr lang="en-GB" dirty="0" err="1"/>
              <a:t>которому</a:t>
            </a:r>
            <a:r>
              <a:rPr lang="en-GB" dirty="0"/>
              <a:t> </a:t>
            </a:r>
            <a:r>
              <a:rPr lang="en-GB" dirty="0" err="1"/>
              <a:t>выпала</a:t>
            </a:r>
            <a:r>
              <a:rPr lang="en-GB" dirty="0"/>
              <a:t> </a:t>
            </a:r>
            <a:r>
              <a:rPr lang="en-GB" dirty="0" err="1"/>
              <a:t>неординарная</a:t>
            </a:r>
            <a:r>
              <a:rPr lang="en-GB" dirty="0"/>
              <a:t>, </a:t>
            </a:r>
            <a:r>
              <a:rPr lang="en-GB" dirty="0" err="1"/>
              <a:t>но</a:t>
            </a:r>
            <a:r>
              <a:rPr lang="en-GB" dirty="0"/>
              <a:t> </a:t>
            </a:r>
            <a:r>
              <a:rPr lang="en-GB" dirty="0" err="1"/>
              <a:t>невероятно</a:t>
            </a:r>
            <a:r>
              <a:rPr lang="en-GB" dirty="0"/>
              <a:t> </a:t>
            </a:r>
            <a:r>
              <a:rPr lang="en-GB" dirty="0" err="1"/>
              <a:t>тяжелая</a:t>
            </a:r>
            <a:r>
              <a:rPr lang="en-GB" dirty="0"/>
              <a:t> </a:t>
            </a:r>
            <a:r>
              <a:rPr lang="en-GB" dirty="0" err="1"/>
              <a:t>судьба</a:t>
            </a:r>
            <a:r>
              <a:rPr lang="en-GB" dirty="0"/>
              <a:t>,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Донском</a:t>
            </a:r>
            <a:r>
              <a:rPr lang="en-GB" dirty="0"/>
              <a:t> </a:t>
            </a:r>
            <a:r>
              <a:rPr lang="en-GB" dirty="0" err="1"/>
              <a:t>кладбище</a:t>
            </a:r>
            <a:r>
              <a:rPr lang="en-GB" dirty="0"/>
              <a:t> в </a:t>
            </a:r>
            <a:r>
              <a:rPr lang="en-GB" dirty="0" err="1"/>
              <a:t>Москве</a:t>
            </a:r>
            <a:r>
              <a:rPr lang="en-GB" dirty="0"/>
              <a:t> – </a:t>
            </a:r>
            <a:r>
              <a:rPr lang="en-GB" dirty="0" err="1"/>
              <a:t>самом</a:t>
            </a:r>
            <a:r>
              <a:rPr lang="en-GB" dirty="0"/>
              <a:t> </a:t>
            </a:r>
            <a:r>
              <a:rPr lang="en-GB" dirty="0" err="1"/>
              <a:t>крупном</a:t>
            </a:r>
            <a:r>
              <a:rPr lang="en-GB" dirty="0"/>
              <a:t> </a:t>
            </a:r>
            <a:r>
              <a:rPr lang="en-GB" dirty="0" err="1"/>
              <a:t>дворянском</a:t>
            </a:r>
            <a:r>
              <a:rPr lang="en-GB" dirty="0"/>
              <a:t> </a:t>
            </a:r>
            <a:r>
              <a:rPr lang="en-GB" dirty="0" err="1"/>
              <a:t>некрополе</a:t>
            </a:r>
            <a:r>
              <a:rPr lang="en-GB" dirty="0"/>
              <a:t> </a:t>
            </a:r>
            <a:r>
              <a:rPr lang="en-GB" dirty="0" err="1"/>
              <a:t>столицы</a:t>
            </a:r>
            <a:r>
              <a:rPr lang="en-GB" dirty="0"/>
              <a:t>.</a:t>
            </a:r>
          </a:p>
          <a:p>
            <a:pPr marL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4" descr="A person wearing a suit and tie&#10;&#10;Description generated with very high confidence">
            <a:extLst>
              <a:ext uri="{FF2B5EF4-FFF2-40B4-BE49-F238E27FC236}">
                <a16:creationId xmlns:a16="http://schemas.microsoft.com/office/drawing/2014/main" id="{9710B81A-29D1-46D6-A205-E96088B8D1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6" y="1500996"/>
            <a:ext cx="3344305" cy="500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41791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erson standing next to a body of water&#10;&#10;Description generated with very high confidence">
            <a:extLst>
              <a:ext uri="{FF2B5EF4-FFF2-40B4-BE49-F238E27FC236}">
                <a16:creationId xmlns:a16="http://schemas.microsoft.com/office/drawing/2014/main" id="{EE8B699F-D411-4D63-AFC5-00919253F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1" y="-1438"/>
            <a:ext cx="12217878" cy="816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00953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56C26-EDAC-4055-8461-7D9D2B5B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85" y="-119332"/>
            <a:ext cx="10018713" cy="1752599"/>
          </a:xfrm>
        </p:spPr>
        <p:txBody>
          <a:bodyPr/>
          <a:lstStyle/>
          <a:p>
            <a:r>
              <a:rPr lang="en-GB" dirty="0" err="1"/>
              <a:t>Детские</a:t>
            </a:r>
            <a:r>
              <a:rPr lang="en-GB" dirty="0"/>
              <a:t> </a:t>
            </a:r>
            <a:r>
              <a:rPr lang="en-GB" dirty="0" err="1"/>
              <a:t>годы</a:t>
            </a:r>
            <a:r>
              <a:rPr lang="en-GB" dirty="0"/>
              <a:t> и </a:t>
            </a:r>
            <a:r>
              <a:rPr lang="en-GB" dirty="0" err="1"/>
              <a:t>образование</a:t>
            </a:r>
            <a:endParaRPr lang="en-US" dirty="0" err="1"/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51335-B534-46B9-BB4B-A8FEB0491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0008" y="1344282"/>
            <a:ext cx="10378147" cy="58702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>
              <a:buNone/>
            </a:pPr>
            <a:r>
              <a:rPr lang="en-GB" sz="2800" dirty="0" err="1"/>
              <a:t>Александр</a:t>
            </a:r>
            <a:r>
              <a:rPr lang="en-GB" sz="2800" dirty="0"/>
              <a:t> </a:t>
            </a:r>
            <a:r>
              <a:rPr lang="en-GB" sz="2800" dirty="0" err="1"/>
              <a:t>Исаевич</a:t>
            </a:r>
            <a:r>
              <a:rPr lang="en-GB" sz="2800" dirty="0"/>
              <a:t> </a:t>
            </a:r>
            <a:r>
              <a:rPr lang="en-GB" sz="2800" dirty="0" err="1"/>
              <a:t>Солженицын</a:t>
            </a:r>
            <a:r>
              <a:rPr lang="en-GB" sz="2800" dirty="0"/>
              <a:t> родился 11 декабря 1918 года в городе Кисловодск в семье крестьянина и казачки. Бедствующая семья Александра в 1924 году переехала в Ростов-на-Дону. С 1926 года будущий писатель обучался в местной школе. В это время он создает свои первые эссе и стихотворения.</a:t>
            </a:r>
            <a:endParaRPr lang="en-US" sz="2800"/>
          </a:p>
          <a:p>
            <a:pPr marL="0">
              <a:buNone/>
            </a:pPr>
            <a:r>
              <a:rPr lang="en-GB" sz="2800" dirty="0"/>
              <a:t>В 1936 </a:t>
            </a:r>
            <a:r>
              <a:rPr lang="en-GB" sz="2800" dirty="0" err="1"/>
              <a:t>году</a:t>
            </a:r>
            <a:r>
              <a:rPr lang="en-GB" sz="2800" dirty="0"/>
              <a:t> Солженицын поступил в Ростовский университет на физико-математический факультет, продолжая при этом заниматься литературной деятельностью. В 1941 году писатель окончил Ростовский университет с отличием. В 1939 году, Солженицын поступил на заочное отделение факультета литературы в Московский Институт философии, литературы и истории, однако из-за начала войны не смог его окончить.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240881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erson holding a gun&#10;&#10;Description generated with high confidence">
            <a:extLst>
              <a:ext uri="{FF2B5EF4-FFF2-40B4-BE49-F238E27FC236}">
                <a16:creationId xmlns:a16="http://schemas.microsoft.com/office/drawing/2014/main" id="{4DBA7FDF-8A27-4CAE-8765-EFC38B1B4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70" y="190913"/>
            <a:ext cx="3763992" cy="5383494"/>
          </a:xfrm>
          <a:prstGeom prst="rect">
            <a:avLst/>
          </a:prstGeom>
        </p:spPr>
      </p:pic>
      <p:pic>
        <p:nvPicPr>
          <p:cNvPr id="6" name="Picture 6" descr="A person wearing a black hat&#10;&#10;Description generated with very high confidence">
            <a:extLst>
              <a:ext uri="{FF2B5EF4-FFF2-40B4-BE49-F238E27FC236}">
                <a16:creationId xmlns:a16="http://schemas.microsoft.com/office/drawing/2014/main" id="{612A2754-2E06-4CC0-86A5-B77E88D7F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9664" y="5751"/>
            <a:ext cx="2758598" cy="5006195"/>
          </a:xfrm>
          <a:prstGeom prst="rect">
            <a:avLst/>
          </a:prstGeom>
        </p:spPr>
      </p:pic>
      <p:pic>
        <p:nvPicPr>
          <p:cNvPr id="8" name="Picture 8" descr="A black and white photo of a person&#10;&#10;Description generated with very high confidence">
            <a:extLst>
              <a:ext uri="{FF2B5EF4-FFF2-40B4-BE49-F238E27FC236}">
                <a16:creationId xmlns:a16="http://schemas.microsoft.com/office/drawing/2014/main" id="{920BBCFA-63E0-4D24-A2CF-0779BCBC25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397" y="1341597"/>
            <a:ext cx="3568862" cy="488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214166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56C26-EDAC-4055-8461-7D9D2B5B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444" y="-4314"/>
            <a:ext cx="10018713" cy="1752599"/>
          </a:xfrm>
        </p:spPr>
        <p:txBody>
          <a:bodyPr/>
          <a:lstStyle/>
          <a:p>
            <a:r>
              <a:rPr lang="en-GB" dirty="0" err="1"/>
              <a:t>Вторая</a:t>
            </a:r>
            <a:r>
              <a:rPr lang="en-GB" dirty="0"/>
              <a:t> </a:t>
            </a:r>
            <a:r>
              <a:rPr lang="en-GB" dirty="0" err="1"/>
              <a:t>мировая</a:t>
            </a:r>
            <a:r>
              <a:rPr lang="en-GB" dirty="0"/>
              <a:t> </a:t>
            </a:r>
            <a:r>
              <a:rPr lang="en-GB" dirty="0" err="1"/>
              <a:t>война</a:t>
            </a:r>
            <a:endParaRPr lang="en-US" dirty="0" err="1"/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51335-B534-46B9-BB4B-A8FEB0491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9744" y="1531187"/>
            <a:ext cx="8005882" cy="532393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GB" dirty="0" err="1"/>
              <a:t>Несмотря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слабое</a:t>
            </a:r>
            <a:r>
              <a:rPr lang="en-GB" dirty="0"/>
              <a:t> </a:t>
            </a:r>
            <a:r>
              <a:rPr lang="en-GB" dirty="0" err="1"/>
              <a:t>здоровье</a:t>
            </a:r>
            <a:r>
              <a:rPr lang="en-GB" dirty="0"/>
              <a:t>, </a:t>
            </a:r>
            <a:r>
              <a:rPr lang="en-GB" dirty="0" err="1"/>
              <a:t>Солженицын</a:t>
            </a:r>
            <a:r>
              <a:rPr lang="en-GB" dirty="0"/>
              <a:t> </a:t>
            </a:r>
            <a:r>
              <a:rPr lang="en-GB" dirty="0" err="1"/>
              <a:t>стремился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фронт</a:t>
            </a:r>
            <a:r>
              <a:rPr lang="en-GB" dirty="0"/>
              <a:t>. С 1941 </a:t>
            </a:r>
            <a:r>
              <a:rPr lang="en-GB" dirty="0" err="1"/>
              <a:t>года</a:t>
            </a:r>
            <a:r>
              <a:rPr lang="en-GB" dirty="0"/>
              <a:t> </a:t>
            </a:r>
            <a:r>
              <a:rPr lang="en-GB" dirty="0" err="1"/>
              <a:t>писатель</a:t>
            </a:r>
            <a:r>
              <a:rPr lang="en-GB" dirty="0"/>
              <a:t> </a:t>
            </a:r>
            <a:r>
              <a:rPr lang="en-GB" dirty="0" err="1"/>
              <a:t>служил</a:t>
            </a:r>
            <a:r>
              <a:rPr lang="en-GB" dirty="0"/>
              <a:t> в 74-ом </a:t>
            </a:r>
            <a:r>
              <a:rPr lang="en-GB" dirty="0" err="1"/>
              <a:t>транспортно-гужевом</a:t>
            </a:r>
            <a:r>
              <a:rPr lang="en-GB" dirty="0"/>
              <a:t> </a:t>
            </a:r>
            <a:r>
              <a:rPr lang="en-GB" dirty="0" err="1"/>
              <a:t>батальоне</a:t>
            </a:r>
            <a:r>
              <a:rPr lang="en-GB" dirty="0"/>
              <a:t>. В 1942 </a:t>
            </a:r>
            <a:r>
              <a:rPr lang="en-GB" dirty="0" err="1"/>
              <a:t>году</a:t>
            </a:r>
            <a:r>
              <a:rPr lang="en-GB" dirty="0"/>
              <a:t> </a:t>
            </a:r>
            <a:r>
              <a:rPr lang="en-GB" dirty="0" err="1"/>
              <a:t>Александра</a:t>
            </a:r>
            <a:r>
              <a:rPr lang="en-GB" dirty="0"/>
              <a:t> </a:t>
            </a:r>
            <a:r>
              <a:rPr lang="en-GB" dirty="0" err="1"/>
              <a:t>Исаевича</a:t>
            </a:r>
            <a:r>
              <a:rPr lang="en-GB" dirty="0"/>
              <a:t> </a:t>
            </a:r>
            <a:r>
              <a:rPr lang="en-GB" dirty="0" err="1"/>
              <a:t>направили</a:t>
            </a:r>
            <a:r>
              <a:rPr lang="en-GB" dirty="0"/>
              <a:t> в </a:t>
            </a:r>
            <a:r>
              <a:rPr lang="en-GB" dirty="0" err="1"/>
              <a:t>Костромское</a:t>
            </a:r>
            <a:r>
              <a:rPr lang="en-GB" dirty="0"/>
              <a:t> </a:t>
            </a:r>
            <a:r>
              <a:rPr lang="en-GB" dirty="0" err="1"/>
              <a:t>военное</a:t>
            </a:r>
            <a:r>
              <a:rPr lang="en-GB" dirty="0"/>
              <a:t> </a:t>
            </a:r>
            <a:r>
              <a:rPr lang="en-GB" dirty="0" err="1"/>
              <a:t>училище</a:t>
            </a:r>
            <a:r>
              <a:rPr lang="en-GB" dirty="0"/>
              <a:t>, </a:t>
            </a:r>
            <a:r>
              <a:rPr lang="en-GB" dirty="0" err="1"/>
              <a:t>по</a:t>
            </a:r>
            <a:r>
              <a:rPr lang="en-GB" dirty="0"/>
              <a:t> </a:t>
            </a:r>
            <a:r>
              <a:rPr lang="en-GB" dirty="0" err="1"/>
              <a:t>окончанию</a:t>
            </a:r>
            <a:r>
              <a:rPr lang="en-GB" dirty="0"/>
              <a:t> </a:t>
            </a:r>
            <a:r>
              <a:rPr lang="en-GB" dirty="0" err="1"/>
              <a:t>которого</a:t>
            </a:r>
            <a:r>
              <a:rPr lang="en-GB" dirty="0"/>
              <a:t> </a:t>
            </a:r>
            <a:r>
              <a:rPr lang="en-GB" dirty="0" err="1"/>
              <a:t>он</a:t>
            </a:r>
            <a:r>
              <a:rPr lang="en-GB" dirty="0"/>
              <a:t> </a:t>
            </a:r>
            <a:r>
              <a:rPr lang="en-GB" dirty="0" err="1"/>
              <a:t>получил</a:t>
            </a:r>
            <a:r>
              <a:rPr lang="en-GB" dirty="0"/>
              <a:t> </a:t>
            </a:r>
            <a:r>
              <a:rPr lang="en-GB" dirty="0" err="1"/>
              <a:t>звание</a:t>
            </a:r>
            <a:r>
              <a:rPr lang="en-GB" dirty="0"/>
              <a:t> </a:t>
            </a:r>
            <a:r>
              <a:rPr lang="en-GB" dirty="0" err="1"/>
              <a:t>лейтенанта</a:t>
            </a:r>
            <a:r>
              <a:rPr lang="en-GB" dirty="0"/>
              <a:t>. С 1943 </a:t>
            </a:r>
            <a:r>
              <a:rPr lang="en-GB" dirty="0" err="1"/>
              <a:t>года</a:t>
            </a:r>
            <a:r>
              <a:rPr lang="en-GB" dirty="0"/>
              <a:t> </a:t>
            </a:r>
            <a:r>
              <a:rPr lang="en-GB" dirty="0" err="1"/>
              <a:t>Солженицын</a:t>
            </a:r>
            <a:r>
              <a:rPr lang="en-GB" dirty="0"/>
              <a:t> </a:t>
            </a:r>
            <a:r>
              <a:rPr lang="en-GB" dirty="0" err="1"/>
              <a:t>служит</a:t>
            </a:r>
            <a:r>
              <a:rPr lang="en-GB" dirty="0"/>
              <a:t> </a:t>
            </a:r>
            <a:r>
              <a:rPr lang="en-GB" dirty="0" err="1"/>
              <a:t>командиром</a:t>
            </a:r>
            <a:r>
              <a:rPr lang="en-GB" dirty="0"/>
              <a:t> </a:t>
            </a:r>
            <a:r>
              <a:rPr lang="en-GB" dirty="0" err="1"/>
              <a:t>батареи</a:t>
            </a:r>
            <a:r>
              <a:rPr lang="en-GB" dirty="0"/>
              <a:t> </a:t>
            </a:r>
            <a:r>
              <a:rPr lang="en-GB" dirty="0" err="1"/>
              <a:t>звуковой</a:t>
            </a:r>
            <a:r>
              <a:rPr lang="en-GB" dirty="0"/>
              <a:t> </a:t>
            </a:r>
            <a:r>
              <a:rPr lang="en-GB" dirty="0" err="1"/>
              <a:t>разведки</a:t>
            </a:r>
            <a:r>
              <a:rPr lang="en-GB" dirty="0"/>
              <a:t>.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военные</a:t>
            </a:r>
            <a:r>
              <a:rPr lang="en-GB" dirty="0"/>
              <a:t> </a:t>
            </a:r>
            <a:r>
              <a:rPr lang="en-GB" dirty="0" err="1"/>
              <a:t>заслуги</a:t>
            </a:r>
            <a:r>
              <a:rPr lang="en-GB" dirty="0"/>
              <a:t> </a:t>
            </a:r>
            <a:r>
              <a:rPr lang="en-GB" dirty="0" err="1"/>
              <a:t>Александр</a:t>
            </a:r>
            <a:r>
              <a:rPr lang="en-GB" dirty="0"/>
              <a:t> </a:t>
            </a:r>
            <a:r>
              <a:rPr lang="en-GB" dirty="0" err="1"/>
              <a:t>Исаевич</a:t>
            </a:r>
            <a:r>
              <a:rPr lang="en-GB" dirty="0"/>
              <a:t> </a:t>
            </a:r>
            <a:r>
              <a:rPr lang="en-GB" dirty="0" err="1"/>
              <a:t>был</a:t>
            </a:r>
            <a:r>
              <a:rPr lang="en-GB" dirty="0"/>
              <a:t> </a:t>
            </a:r>
            <a:r>
              <a:rPr lang="en-GB" dirty="0" err="1"/>
              <a:t>награжден</a:t>
            </a:r>
            <a:r>
              <a:rPr lang="en-GB" dirty="0"/>
              <a:t> </a:t>
            </a:r>
            <a:r>
              <a:rPr lang="en-GB" dirty="0" err="1"/>
              <a:t>двумя</a:t>
            </a:r>
            <a:r>
              <a:rPr lang="en-GB" dirty="0"/>
              <a:t> </a:t>
            </a:r>
            <a:r>
              <a:rPr lang="en-GB" dirty="0" err="1"/>
              <a:t>почетными</a:t>
            </a:r>
            <a:r>
              <a:rPr lang="en-GB" dirty="0"/>
              <a:t> </a:t>
            </a:r>
            <a:r>
              <a:rPr lang="en-GB" dirty="0" err="1"/>
              <a:t>орденами</a:t>
            </a:r>
            <a:r>
              <a:rPr lang="en-GB" dirty="0"/>
              <a:t>, </a:t>
            </a:r>
            <a:r>
              <a:rPr lang="en-GB" dirty="0" err="1"/>
              <a:t>получил</a:t>
            </a:r>
            <a:r>
              <a:rPr lang="en-GB" dirty="0"/>
              <a:t> </a:t>
            </a:r>
            <a:r>
              <a:rPr lang="en-GB" dirty="0" err="1"/>
              <a:t>звание</a:t>
            </a:r>
            <a:r>
              <a:rPr lang="en-GB" dirty="0"/>
              <a:t> </a:t>
            </a:r>
            <a:r>
              <a:rPr lang="en-GB" dirty="0" err="1"/>
              <a:t>старшего</a:t>
            </a:r>
            <a:r>
              <a:rPr lang="en-GB" dirty="0"/>
              <a:t> </a:t>
            </a:r>
            <a:r>
              <a:rPr lang="en-GB" dirty="0" err="1"/>
              <a:t>лейтенанта</a:t>
            </a:r>
            <a:r>
              <a:rPr lang="en-GB" dirty="0"/>
              <a:t>, а </a:t>
            </a:r>
            <a:r>
              <a:rPr lang="en-GB" dirty="0" err="1"/>
              <a:t>затем</a:t>
            </a:r>
            <a:r>
              <a:rPr lang="en-GB" dirty="0"/>
              <a:t> </a:t>
            </a:r>
            <a:r>
              <a:rPr lang="en-GB" dirty="0" err="1"/>
              <a:t>капитана</a:t>
            </a:r>
            <a:r>
              <a:rPr lang="en-GB" dirty="0"/>
              <a:t>. В </a:t>
            </a:r>
            <a:r>
              <a:rPr lang="en-GB" dirty="0" err="1"/>
              <a:t>этот</a:t>
            </a:r>
            <a:r>
              <a:rPr lang="en-GB" dirty="0"/>
              <a:t> </a:t>
            </a:r>
            <a:r>
              <a:rPr lang="en-GB" dirty="0" err="1"/>
              <a:t>период</a:t>
            </a:r>
            <a:r>
              <a:rPr lang="en-GB" dirty="0"/>
              <a:t> </a:t>
            </a:r>
            <a:r>
              <a:rPr lang="en-GB" dirty="0" err="1"/>
              <a:t>Солженицын</a:t>
            </a:r>
            <a:r>
              <a:rPr lang="en-GB" dirty="0"/>
              <a:t> </a:t>
            </a:r>
            <a:r>
              <a:rPr lang="en-GB" dirty="0" err="1"/>
              <a:t>не</a:t>
            </a:r>
            <a:r>
              <a:rPr lang="en-GB" dirty="0"/>
              <a:t> </a:t>
            </a:r>
            <a:r>
              <a:rPr lang="en-GB" dirty="0" err="1"/>
              <a:t>прекращал</a:t>
            </a:r>
            <a:r>
              <a:rPr lang="en-GB" dirty="0"/>
              <a:t> </a:t>
            </a:r>
            <a:r>
              <a:rPr lang="en-GB" dirty="0" err="1"/>
              <a:t>писать</a:t>
            </a:r>
            <a:r>
              <a:rPr lang="en-GB" dirty="0"/>
              <a:t>, </a:t>
            </a:r>
            <a:r>
              <a:rPr lang="en-GB" dirty="0" err="1"/>
              <a:t>вел</a:t>
            </a:r>
            <a:r>
              <a:rPr lang="en-GB" dirty="0"/>
              <a:t> </a:t>
            </a:r>
            <a:r>
              <a:rPr lang="en-GB" dirty="0" err="1"/>
              <a:t>дневник</a:t>
            </a:r>
            <a:r>
              <a:rPr lang="en-GB" dirty="0"/>
              <a:t>.</a:t>
            </a:r>
            <a:endParaRPr lang="en-US" dirty="0"/>
          </a:p>
        </p:txBody>
      </p:sp>
      <p:pic>
        <p:nvPicPr>
          <p:cNvPr id="4" name="Picture 4" descr="A black and white photo of a person&#10;&#10;Description generated with very high confidence">
            <a:extLst>
              <a:ext uri="{FF2B5EF4-FFF2-40B4-BE49-F238E27FC236}">
                <a16:creationId xmlns:a16="http://schemas.microsoft.com/office/drawing/2014/main" id="{7B04CDE5-1B70-4044-B465-E5E005792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5" y="1235015"/>
            <a:ext cx="3983966" cy="562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26599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56C26-EDAC-4055-8461-7D9D2B5B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632" y="67574"/>
            <a:ext cx="10018713" cy="1752599"/>
          </a:xfrm>
        </p:spPr>
        <p:txBody>
          <a:bodyPr/>
          <a:lstStyle/>
          <a:p>
            <a:r>
              <a:rPr lang="en-GB" dirty="0" err="1"/>
              <a:t>Заключение</a:t>
            </a:r>
            <a:r>
              <a:rPr lang="en-GB" dirty="0"/>
              <a:t> и </a:t>
            </a:r>
            <a:r>
              <a:rPr lang="en-GB" dirty="0" err="1"/>
              <a:t>ссылка</a:t>
            </a:r>
            <a:endParaRPr lang="en-US" dirty="0" err="1"/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51335-B534-46B9-BB4B-A8FEB0491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085" y="2221300"/>
            <a:ext cx="8005882" cy="469133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>
              <a:buNone/>
            </a:pPr>
            <a:r>
              <a:rPr lang="en-GB" sz="2800" dirty="0" err="1"/>
              <a:t>Александр</a:t>
            </a:r>
            <a:r>
              <a:rPr lang="en-GB" sz="2800" dirty="0"/>
              <a:t> </a:t>
            </a:r>
            <a:r>
              <a:rPr lang="en-GB" sz="2800" dirty="0" err="1"/>
              <a:t>Исаевич</a:t>
            </a:r>
            <a:r>
              <a:rPr lang="en-GB" sz="2800" dirty="0"/>
              <a:t> </a:t>
            </a:r>
            <a:r>
              <a:rPr lang="en-GB" sz="2800" dirty="0" err="1"/>
              <a:t>критически</a:t>
            </a:r>
            <a:r>
              <a:rPr lang="en-GB" sz="2800" dirty="0"/>
              <a:t> </a:t>
            </a:r>
            <a:r>
              <a:rPr lang="en-GB" sz="2800" dirty="0" err="1"/>
              <a:t>относился</a:t>
            </a:r>
            <a:r>
              <a:rPr lang="en-GB" sz="2800" dirty="0"/>
              <a:t> к </a:t>
            </a:r>
            <a:r>
              <a:rPr lang="en-GB" sz="2800" dirty="0" err="1"/>
              <a:t>политике</a:t>
            </a:r>
            <a:r>
              <a:rPr lang="en-GB" sz="2800" dirty="0"/>
              <a:t> </a:t>
            </a:r>
            <a:r>
              <a:rPr lang="en-GB" sz="2800" dirty="0" err="1"/>
              <a:t>Сталина</a:t>
            </a:r>
            <a:r>
              <a:rPr lang="en-GB" sz="2800" dirty="0"/>
              <a:t>, в </a:t>
            </a:r>
            <a:r>
              <a:rPr lang="en-GB" sz="2800" dirty="0" err="1"/>
              <a:t>своих</a:t>
            </a:r>
            <a:r>
              <a:rPr lang="en-GB" sz="2800" dirty="0"/>
              <a:t> </a:t>
            </a:r>
            <a:r>
              <a:rPr lang="en-GB" sz="2800" dirty="0" err="1"/>
              <a:t>письмах</a:t>
            </a:r>
            <a:r>
              <a:rPr lang="en-GB" sz="2800" dirty="0"/>
              <a:t> к </a:t>
            </a:r>
            <a:r>
              <a:rPr lang="en-GB" sz="2800" dirty="0" err="1"/>
              <a:t>другу</a:t>
            </a:r>
            <a:r>
              <a:rPr lang="en-GB" sz="2800" dirty="0"/>
              <a:t> </a:t>
            </a:r>
            <a:r>
              <a:rPr lang="en-GB" sz="2800" dirty="0" err="1"/>
              <a:t>Виткевичу</a:t>
            </a:r>
            <a:r>
              <a:rPr lang="en-GB" sz="2800" dirty="0"/>
              <a:t> </a:t>
            </a:r>
            <a:r>
              <a:rPr lang="en-GB" sz="2800" dirty="0" err="1"/>
              <a:t>осуждал</a:t>
            </a:r>
            <a:r>
              <a:rPr lang="en-GB" sz="2800" dirty="0"/>
              <a:t> </a:t>
            </a:r>
            <a:r>
              <a:rPr lang="en-GB" sz="2800" dirty="0" err="1"/>
              <a:t>искаженное</a:t>
            </a:r>
            <a:r>
              <a:rPr lang="en-GB" sz="2800" dirty="0"/>
              <a:t> </a:t>
            </a:r>
            <a:r>
              <a:rPr lang="en-GB" sz="2800" dirty="0" err="1"/>
              <a:t>толкование</a:t>
            </a:r>
            <a:r>
              <a:rPr lang="en-GB" sz="2800" dirty="0"/>
              <a:t> </a:t>
            </a:r>
            <a:r>
              <a:rPr lang="en-GB" sz="2800" dirty="0" err="1"/>
              <a:t>ленинизма</a:t>
            </a:r>
            <a:r>
              <a:rPr lang="en-GB" sz="2800" dirty="0"/>
              <a:t>. В 1945 </a:t>
            </a:r>
            <a:r>
              <a:rPr lang="en-GB" sz="2800" dirty="0" err="1"/>
              <a:t>году</a:t>
            </a:r>
            <a:r>
              <a:rPr lang="en-GB" sz="2800" dirty="0"/>
              <a:t> </a:t>
            </a:r>
            <a:r>
              <a:rPr lang="en-GB" sz="2800" dirty="0" err="1"/>
              <a:t>писатель</a:t>
            </a:r>
            <a:r>
              <a:rPr lang="en-GB" sz="2800" dirty="0"/>
              <a:t> </a:t>
            </a:r>
            <a:r>
              <a:rPr lang="en-GB" sz="2800" dirty="0" err="1"/>
              <a:t>был</a:t>
            </a:r>
            <a:r>
              <a:rPr lang="en-GB" sz="2800" dirty="0"/>
              <a:t> </a:t>
            </a:r>
            <a:r>
              <a:rPr lang="en-GB" sz="2800" dirty="0" err="1"/>
              <a:t>арестован</a:t>
            </a:r>
            <a:r>
              <a:rPr lang="en-GB" sz="2800" dirty="0"/>
              <a:t> и </a:t>
            </a:r>
            <a:r>
              <a:rPr lang="en-GB" sz="2800" dirty="0" err="1"/>
              <a:t>осужден</a:t>
            </a:r>
            <a:r>
              <a:rPr lang="en-GB" sz="2800" dirty="0"/>
              <a:t> </a:t>
            </a:r>
            <a:r>
              <a:rPr lang="en-GB" sz="2800" dirty="0" err="1"/>
              <a:t>на</a:t>
            </a:r>
            <a:r>
              <a:rPr lang="en-GB" sz="2800" dirty="0"/>
              <a:t> 8 </a:t>
            </a:r>
            <a:r>
              <a:rPr lang="en-GB" sz="2800" dirty="0" err="1"/>
              <a:t>лет</a:t>
            </a:r>
            <a:r>
              <a:rPr lang="en-GB" sz="2800" dirty="0"/>
              <a:t> </a:t>
            </a:r>
            <a:r>
              <a:rPr lang="en-GB" sz="2800" dirty="0" err="1"/>
              <a:t>пребывания</a:t>
            </a:r>
            <a:r>
              <a:rPr lang="en-GB" sz="2800" dirty="0"/>
              <a:t> в </a:t>
            </a:r>
            <a:r>
              <a:rPr lang="en-GB" sz="2800" dirty="0" err="1"/>
              <a:t>лагерях</a:t>
            </a:r>
            <a:r>
              <a:rPr lang="en-GB" sz="2800" dirty="0"/>
              <a:t> и </a:t>
            </a:r>
            <a:r>
              <a:rPr lang="en-GB" sz="2800" dirty="0" err="1"/>
              <a:t>вечную</a:t>
            </a:r>
            <a:r>
              <a:rPr lang="en-GB" sz="2800" dirty="0"/>
              <a:t> </a:t>
            </a:r>
            <a:r>
              <a:rPr lang="en-GB" sz="2800" dirty="0" err="1"/>
              <a:t>ссылку</a:t>
            </a:r>
            <a:r>
              <a:rPr lang="en-GB" sz="2800" dirty="0"/>
              <a:t> (</a:t>
            </a:r>
            <a:r>
              <a:rPr lang="en-GB" sz="2800" dirty="0" err="1"/>
              <a:t>по</a:t>
            </a:r>
            <a:r>
              <a:rPr lang="en-GB" sz="2800" dirty="0"/>
              <a:t> 58-й </a:t>
            </a:r>
            <a:r>
              <a:rPr lang="en-GB" sz="2800" dirty="0" err="1"/>
              <a:t>статье</a:t>
            </a:r>
            <a:r>
              <a:rPr lang="en-GB" sz="2800" dirty="0"/>
              <a:t>). </a:t>
            </a:r>
            <a:r>
              <a:rPr lang="en-GB" sz="2800" dirty="0" err="1"/>
              <a:t>Зимой</a:t>
            </a:r>
            <a:r>
              <a:rPr lang="en-GB" sz="2800" dirty="0"/>
              <a:t> 1952 </a:t>
            </a:r>
            <a:r>
              <a:rPr lang="en-GB" sz="2800" dirty="0" err="1"/>
              <a:t>года</a:t>
            </a:r>
            <a:r>
              <a:rPr lang="en-GB" sz="2800" dirty="0"/>
              <a:t> у </a:t>
            </a:r>
            <a:r>
              <a:rPr lang="en-GB" sz="2800" dirty="0" err="1"/>
              <a:t>Александра</a:t>
            </a:r>
            <a:r>
              <a:rPr lang="en-GB" sz="2800" dirty="0"/>
              <a:t> </a:t>
            </a:r>
            <a:r>
              <a:rPr lang="en-GB" sz="2800" dirty="0" err="1"/>
              <a:t>Солженицына</a:t>
            </a:r>
            <a:r>
              <a:rPr lang="en-GB" sz="2800" dirty="0"/>
              <a:t>, </a:t>
            </a:r>
            <a:r>
              <a:rPr lang="en-GB" sz="2800" dirty="0" err="1"/>
              <a:t>биография</a:t>
            </a:r>
            <a:r>
              <a:rPr lang="en-GB" sz="2800" dirty="0"/>
              <a:t> </a:t>
            </a:r>
            <a:r>
              <a:rPr lang="en-GB" sz="2800" dirty="0" err="1"/>
              <a:t>которого</a:t>
            </a:r>
            <a:r>
              <a:rPr lang="en-GB" sz="2800" dirty="0"/>
              <a:t> и </a:t>
            </a:r>
            <a:r>
              <a:rPr lang="en-GB" sz="2800" dirty="0" err="1"/>
              <a:t>так</a:t>
            </a:r>
            <a:r>
              <a:rPr lang="en-GB" sz="2800" dirty="0"/>
              <a:t> </a:t>
            </a:r>
            <a:r>
              <a:rPr lang="en-GB" sz="2800" dirty="0" err="1"/>
              <a:t>была</a:t>
            </a:r>
            <a:r>
              <a:rPr lang="en-GB" sz="2800" dirty="0"/>
              <a:t> </a:t>
            </a:r>
            <a:r>
              <a:rPr lang="en-GB" sz="2800" dirty="0" err="1"/>
              <a:t>достаточно</a:t>
            </a:r>
            <a:r>
              <a:rPr lang="en-GB" sz="2800" dirty="0"/>
              <a:t> </a:t>
            </a:r>
            <a:r>
              <a:rPr lang="en-GB" sz="2800" dirty="0" err="1"/>
              <a:t>непростой</a:t>
            </a:r>
            <a:r>
              <a:rPr lang="en-GB" sz="2800" dirty="0"/>
              <a:t>, </a:t>
            </a:r>
            <a:r>
              <a:rPr lang="en-GB" sz="2800" dirty="0" err="1"/>
              <a:t>обнаружили</a:t>
            </a:r>
            <a:r>
              <a:rPr lang="en-GB" sz="2800" dirty="0"/>
              <a:t> </a:t>
            </a:r>
            <a:r>
              <a:rPr lang="en-GB" sz="2800" dirty="0" err="1"/>
              <a:t>рак</a:t>
            </a:r>
            <a:r>
              <a:rPr lang="en-GB" sz="2800" dirty="0"/>
              <a:t>.</a:t>
            </a:r>
            <a:endParaRPr lang="en-US" sz="2800"/>
          </a:p>
          <a:p>
            <a:pPr marL="0" indent="0">
              <a:buNone/>
            </a:pPr>
            <a:endParaRPr lang="en-GB" sz="2800" dirty="0"/>
          </a:p>
        </p:txBody>
      </p:sp>
      <p:pic>
        <p:nvPicPr>
          <p:cNvPr id="4" name="Picture 4" descr="A black and white photo of a person&#10;&#10;Description generated with very high confidence">
            <a:extLst>
              <a:ext uri="{FF2B5EF4-FFF2-40B4-BE49-F238E27FC236}">
                <a16:creationId xmlns:a16="http://schemas.microsoft.com/office/drawing/2014/main" id="{0A1F42FC-C347-4EEE-941A-FF126ACA5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7" y="1385977"/>
            <a:ext cx="3580393" cy="546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61067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51335-B534-46B9-BB4B-A8FEB0491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5291" y="1171755"/>
            <a:ext cx="8609732" cy="568337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>
              <a:buNone/>
            </a:pPr>
            <a:r>
              <a:rPr lang="en-GB" sz="3200" dirty="0"/>
              <a:t>В 1953 </a:t>
            </a:r>
            <a:r>
              <a:rPr lang="en-GB" sz="3200" dirty="0" err="1"/>
              <a:t>году</a:t>
            </a:r>
            <a:r>
              <a:rPr lang="en-GB" sz="3200" dirty="0"/>
              <a:t> </a:t>
            </a:r>
            <a:r>
              <a:rPr lang="en-GB" sz="3200" dirty="0" err="1"/>
              <a:t>писателя</a:t>
            </a:r>
            <a:r>
              <a:rPr lang="en-GB" sz="3200" dirty="0"/>
              <a:t> </a:t>
            </a:r>
            <a:r>
              <a:rPr lang="en-GB" sz="3200" dirty="0" err="1"/>
              <a:t>отправляют</a:t>
            </a:r>
            <a:r>
              <a:rPr lang="en-GB" sz="3200" dirty="0"/>
              <a:t> в ссылку в Казахскую ССР. Там он преподавал в школе, лечился в «раковом корпусе» в Ташкенте. В 1956 году, когда ссылка по 58-й статье была распущена, писатель вернулся в Россию.</a:t>
            </a:r>
            <a:endParaRPr lang="en-US" sz="3200"/>
          </a:p>
          <a:p>
            <a:pPr marL="0">
              <a:buNone/>
            </a:pPr>
            <a:r>
              <a:rPr lang="en-GB" sz="3200" dirty="0" err="1"/>
              <a:t>Годы</a:t>
            </a:r>
            <a:r>
              <a:rPr lang="en-GB" sz="3200" dirty="0"/>
              <a:t> </a:t>
            </a:r>
            <a:r>
              <a:rPr lang="en-GB" sz="3200" dirty="0" err="1"/>
              <a:t>заключения</a:t>
            </a:r>
            <a:r>
              <a:rPr lang="en-GB" sz="3200" dirty="0"/>
              <a:t> </a:t>
            </a:r>
            <a:r>
              <a:rPr lang="en-GB" sz="3200" dirty="0" err="1"/>
              <a:t>нашли</a:t>
            </a:r>
            <a:r>
              <a:rPr lang="en-GB" sz="3200" dirty="0"/>
              <a:t> </a:t>
            </a:r>
            <a:r>
              <a:rPr lang="en-GB" sz="3200" dirty="0" err="1"/>
              <a:t>отражение</a:t>
            </a:r>
            <a:r>
              <a:rPr lang="en-GB" sz="3200" dirty="0"/>
              <a:t> в </a:t>
            </a:r>
            <a:r>
              <a:rPr lang="en-GB" sz="3200" dirty="0" err="1"/>
              <a:t>литературном</a:t>
            </a:r>
            <a:r>
              <a:rPr lang="en-GB" sz="3200" dirty="0"/>
              <a:t> </a:t>
            </a:r>
            <a:r>
              <a:rPr lang="en-GB" sz="3200" dirty="0" err="1"/>
              <a:t>творчестве</a:t>
            </a:r>
            <a:r>
              <a:rPr lang="en-GB" sz="3200" dirty="0"/>
              <a:t> </a:t>
            </a:r>
            <a:r>
              <a:rPr lang="en-GB" sz="3200" dirty="0" err="1"/>
              <a:t>Солженицына</a:t>
            </a:r>
            <a:r>
              <a:rPr lang="en-GB" sz="3200" dirty="0"/>
              <a:t>: в </a:t>
            </a:r>
            <a:r>
              <a:rPr lang="en-GB" sz="3200" dirty="0" err="1"/>
              <a:t>произведениях</a:t>
            </a:r>
            <a:r>
              <a:rPr lang="en-GB" sz="3200" dirty="0"/>
              <a:t> «</a:t>
            </a:r>
            <a:r>
              <a:rPr lang="en-GB" sz="3200" dirty="0" err="1"/>
              <a:t>Люби</a:t>
            </a:r>
            <a:r>
              <a:rPr lang="en-GB" sz="3200" dirty="0"/>
              <a:t> </a:t>
            </a:r>
            <a:r>
              <a:rPr lang="en-GB" sz="3200" dirty="0" err="1"/>
              <a:t>революцию</a:t>
            </a:r>
            <a:r>
              <a:rPr lang="en-GB" sz="3200" dirty="0"/>
              <a:t>», «В </a:t>
            </a:r>
            <a:r>
              <a:rPr lang="en-GB" sz="3200" dirty="0" err="1"/>
              <a:t>круге</a:t>
            </a:r>
            <a:r>
              <a:rPr lang="en-GB" sz="3200" dirty="0"/>
              <a:t> </a:t>
            </a:r>
            <a:r>
              <a:rPr lang="en-GB" sz="3200" dirty="0" err="1"/>
              <a:t>первом</a:t>
            </a:r>
            <a:r>
              <a:rPr lang="en-GB" sz="3200" dirty="0"/>
              <a:t>», «</a:t>
            </a:r>
            <a:r>
              <a:rPr lang="en-GB" sz="3200" dirty="0" err="1"/>
              <a:t>Один</a:t>
            </a:r>
            <a:r>
              <a:rPr lang="en-GB" sz="3200" dirty="0"/>
              <a:t> </a:t>
            </a:r>
            <a:r>
              <a:rPr lang="en-GB" sz="3200" dirty="0" err="1"/>
              <a:t>день</a:t>
            </a:r>
            <a:r>
              <a:rPr lang="en-GB" sz="3200" dirty="0"/>
              <a:t> </a:t>
            </a:r>
            <a:r>
              <a:rPr lang="en-GB" sz="3200" dirty="0" err="1"/>
              <a:t>Ивана</a:t>
            </a:r>
            <a:r>
              <a:rPr lang="en-GB" sz="3200" dirty="0"/>
              <a:t> </a:t>
            </a:r>
            <a:r>
              <a:rPr lang="en-GB" sz="3200" dirty="0" err="1"/>
              <a:t>Денисовича</a:t>
            </a:r>
            <a:r>
              <a:rPr lang="en-GB" sz="3200" dirty="0"/>
              <a:t>», «</a:t>
            </a:r>
            <a:r>
              <a:rPr lang="en-GB" sz="3200" dirty="0" err="1"/>
              <a:t>Знают</a:t>
            </a:r>
            <a:r>
              <a:rPr lang="en-GB" sz="3200" dirty="0"/>
              <a:t> </a:t>
            </a:r>
            <a:r>
              <a:rPr lang="en-GB" sz="3200" dirty="0" err="1"/>
              <a:t>истину</a:t>
            </a:r>
            <a:r>
              <a:rPr lang="en-GB" sz="3200" dirty="0"/>
              <a:t> </a:t>
            </a:r>
            <a:r>
              <a:rPr lang="en-GB" sz="3200" dirty="0" err="1"/>
              <a:t>танки</a:t>
            </a:r>
            <a:r>
              <a:rPr lang="en-GB" sz="3200" dirty="0"/>
              <a:t>» и </a:t>
            </a:r>
            <a:r>
              <a:rPr lang="en-GB" sz="3200" dirty="0" err="1"/>
              <a:t>др</a:t>
            </a:r>
            <a:r>
              <a:rPr lang="en-GB" sz="3200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4" descr="A person looking at the camera&#10;&#10;Description generated with very high confidence">
            <a:extLst>
              <a:ext uri="{FF2B5EF4-FFF2-40B4-BE49-F238E27FC236}">
                <a16:creationId xmlns:a16="http://schemas.microsoft.com/office/drawing/2014/main" id="{7B6A2A7F-63B7-4B90-9824-9730CA79F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016" y="155843"/>
            <a:ext cx="3505200" cy="502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771744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56C26-EDAC-4055-8461-7D9D2B5B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3028" y="-133709"/>
            <a:ext cx="10018713" cy="1752599"/>
          </a:xfrm>
        </p:spPr>
        <p:txBody>
          <a:bodyPr/>
          <a:lstStyle/>
          <a:p>
            <a:r>
              <a:rPr lang="en-GB" dirty="0" err="1"/>
              <a:t>Конфликты</a:t>
            </a:r>
            <a:r>
              <a:rPr lang="en-GB" dirty="0"/>
              <a:t> с </a:t>
            </a:r>
            <a:r>
              <a:rPr lang="en-GB" dirty="0" err="1"/>
              <a:t>властями</a:t>
            </a:r>
            <a:endParaRPr lang="en-US" dirty="0" err="1"/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51335-B534-46B9-BB4B-A8FEB0491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499" y="1416167"/>
            <a:ext cx="10248750" cy="52520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>
              <a:buNone/>
            </a:pPr>
            <a:r>
              <a:rPr lang="en-GB" dirty="0" err="1"/>
              <a:t>Поселившись</a:t>
            </a:r>
            <a:r>
              <a:rPr lang="en-GB" dirty="0"/>
              <a:t> в </a:t>
            </a:r>
            <a:r>
              <a:rPr lang="en-GB" dirty="0" err="1"/>
              <a:t>Рязани</a:t>
            </a:r>
            <a:r>
              <a:rPr lang="en-GB" dirty="0"/>
              <a:t>, </a:t>
            </a:r>
            <a:r>
              <a:rPr lang="en-GB" dirty="0" err="1"/>
              <a:t>писатель</a:t>
            </a:r>
            <a:r>
              <a:rPr lang="en-GB" dirty="0"/>
              <a:t> </a:t>
            </a:r>
            <a:r>
              <a:rPr lang="en-GB" dirty="0" err="1"/>
              <a:t>работает</a:t>
            </a:r>
            <a:r>
              <a:rPr lang="en-GB" dirty="0"/>
              <a:t> </a:t>
            </a:r>
            <a:r>
              <a:rPr lang="en-GB" dirty="0" err="1"/>
              <a:t>учителем</a:t>
            </a:r>
            <a:r>
              <a:rPr lang="en-GB" dirty="0"/>
              <a:t> в местной школе, продолжает писать. В 1965 году КГБ захватывает архив Солженицына, ему запрещают публиковать свои произведения. В 1967 году Александр Исаевич пишет открытое письмо Съезду советских писателей, после которого власти начинают воспринимать его как серьезного противника.</a:t>
            </a:r>
            <a:endParaRPr lang="en-US" dirty="0"/>
          </a:p>
          <a:p>
            <a:pPr marL="0">
              <a:buNone/>
            </a:pPr>
            <a:r>
              <a:rPr lang="en-GB" dirty="0"/>
              <a:t>В 1968 </a:t>
            </a:r>
            <a:r>
              <a:rPr lang="en-GB" dirty="0" err="1"/>
              <a:t>году</a:t>
            </a:r>
            <a:r>
              <a:rPr lang="en-GB" dirty="0"/>
              <a:t> </a:t>
            </a:r>
            <a:r>
              <a:rPr lang="en-GB" dirty="0" err="1"/>
              <a:t>Солженицын</a:t>
            </a:r>
            <a:r>
              <a:rPr lang="en-GB" dirty="0"/>
              <a:t> </a:t>
            </a:r>
            <a:r>
              <a:rPr lang="en-GB" dirty="0" err="1"/>
              <a:t>заканчивает</a:t>
            </a:r>
            <a:r>
              <a:rPr lang="en-GB" dirty="0"/>
              <a:t> </a:t>
            </a:r>
            <a:r>
              <a:rPr lang="en-GB" dirty="0" err="1"/>
              <a:t>работу</a:t>
            </a:r>
            <a:r>
              <a:rPr lang="en-GB" dirty="0"/>
              <a:t> </a:t>
            </a:r>
            <a:r>
              <a:rPr lang="en-GB" dirty="0" err="1"/>
              <a:t>над</a:t>
            </a:r>
            <a:r>
              <a:rPr lang="en-GB" dirty="0"/>
              <a:t> </a:t>
            </a:r>
            <a:r>
              <a:rPr lang="en-GB" dirty="0" err="1"/>
              <a:t>произведением</a:t>
            </a:r>
            <a:r>
              <a:rPr lang="en-GB" dirty="0"/>
              <a:t> «</a:t>
            </a:r>
            <a:r>
              <a:rPr lang="en-GB" dirty="0" err="1"/>
              <a:t>Архипелаг</a:t>
            </a:r>
            <a:r>
              <a:rPr lang="en-GB" dirty="0"/>
              <a:t> ГУЛАГ»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границей</a:t>
            </a:r>
            <a:r>
              <a:rPr lang="en-GB" dirty="0"/>
              <a:t> </a:t>
            </a:r>
            <a:r>
              <a:rPr lang="en-GB" dirty="0" err="1"/>
              <a:t>выходят</a:t>
            </a:r>
            <a:r>
              <a:rPr lang="en-GB" dirty="0"/>
              <a:t> «В </a:t>
            </a:r>
            <a:r>
              <a:rPr lang="en-GB" dirty="0" err="1"/>
              <a:t>круге</a:t>
            </a:r>
            <a:r>
              <a:rPr lang="en-GB" dirty="0"/>
              <a:t> </a:t>
            </a:r>
            <a:r>
              <a:rPr lang="en-GB" dirty="0" err="1"/>
              <a:t>первом</a:t>
            </a:r>
            <a:r>
              <a:rPr lang="en-GB" dirty="0"/>
              <a:t>» и «</a:t>
            </a:r>
            <a:r>
              <a:rPr lang="en-GB" dirty="0" err="1"/>
              <a:t>Раковый</a:t>
            </a:r>
            <a:r>
              <a:rPr lang="en-GB" dirty="0"/>
              <a:t> </a:t>
            </a:r>
            <a:r>
              <a:rPr lang="en-GB" dirty="0" err="1"/>
              <a:t>корпус</a:t>
            </a:r>
            <a:r>
              <a:rPr lang="en-GB" dirty="0"/>
              <a:t>».</a:t>
            </a:r>
          </a:p>
          <a:p>
            <a:pPr>
              <a:buNone/>
            </a:pPr>
            <a:r>
              <a:rPr lang="en-GB" dirty="0"/>
              <a:t>В 1969 </a:t>
            </a:r>
            <a:r>
              <a:rPr lang="en-GB" dirty="0" err="1"/>
              <a:t>году</a:t>
            </a:r>
            <a:r>
              <a:rPr lang="en-GB" dirty="0"/>
              <a:t> </a:t>
            </a:r>
            <a:r>
              <a:rPr lang="en-GB" dirty="0" err="1"/>
              <a:t>Александр</a:t>
            </a:r>
            <a:r>
              <a:rPr lang="en-GB" dirty="0"/>
              <a:t> </a:t>
            </a:r>
            <a:r>
              <a:rPr lang="en-GB" dirty="0" err="1"/>
              <a:t>Исаевич</a:t>
            </a:r>
            <a:r>
              <a:rPr lang="en-GB" dirty="0"/>
              <a:t> </a:t>
            </a:r>
            <a:r>
              <a:rPr lang="en-GB" dirty="0" err="1"/>
              <a:t>был</a:t>
            </a:r>
            <a:r>
              <a:rPr lang="en-GB" dirty="0"/>
              <a:t> </a:t>
            </a:r>
            <a:r>
              <a:rPr lang="en-GB" dirty="0" err="1"/>
              <a:t>исключен</a:t>
            </a:r>
            <a:r>
              <a:rPr lang="en-GB" dirty="0"/>
              <a:t> </a:t>
            </a:r>
            <a:r>
              <a:rPr lang="en-GB" dirty="0" err="1"/>
              <a:t>из</a:t>
            </a:r>
            <a:r>
              <a:rPr lang="en-GB" dirty="0"/>
              <a:t> </a:t>
            </a:r>
            <a:r>
              <a:rPr lang="en-GB" dirty="0" err="1"/>
              <a:t>Союза</a:t>
            </a:r>
            <a:r>
              <a:rPr lang="en-GB" dirty="0"/>
              <a:t> </a:t>
            </a:r>
            <a:r>
              <a:rPr lang="en-GB" dirty="0" err="1"/>
              <a:t>писателей</a:t>
            </a:r>
            <a:r>
              <a:rPr lang="en-GB" dirty="0"/>
              <a:t>. </a:t>
            </a:r>
            <a:r>
              <a:rPr lang="en-GB" dirty="0" err="1"/>
              <a:t>После</a:t>
            </a:r>
            <a:r>
              <a:rPr lang="en-GB" dirty="0"/>
              <a:t> </a:t>
            </a:r>
            <a:r>
              <a:rPr lang="en-GB" dirty="0" err="1"/>
              <a:t>публикации</a:t>
            </a:r>
            <a:r>
              <a:rPr lang="en-GB" dirty="0"/>
              <a:t>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границей</a:t>
            </a:r>
            <a:r>
              <a:rPr lang="en-GB" dirty="0"/>
              <a:t> в 1974 </a:t>
            </a:r>
            <a:r>
              <a:rPr lang="en-GB" dirty="0" err="1"/>
              <a:t>году</a:t>
            </a:r>
            <a:r>
              <a:rPr lang="en-GB" dirty="0"/>
              <a:t> </a:t>
            </a:r>
            <a:r>
              <a:rPr lang="en-GB" dirty="0" err="1"/>
              <a:t>первого</a:t>
            </a:r>
            <a:r>
              <a:rPr lang="en-GB" dirty="0"/>
              <a:t> </a:t>
            </a:r>
            <a:r>
              <a:rPr lang="en-GB" dirty="0" err="1"/>
              <a:t>тома</a:t>
            </a:r>
            <a:r>
              <a:rPr lang="en-GB" dirty="0"/>
              <a:t> «</a:t>
            </a:r>
            <a:r>
              <a:rPr lang="en-GB" dirty="0" err="1"/>
              <a:t>Архипелага</a:t>
            </a:r>
            <a:r>
              <a:rPr lang="en-GB" dirty="0"/>
              <a:t> ГУЛАГ», </a:t>
            </a:r>
            <a:r>
              <a:rPr lang="en-GB" dirty="0" err="1"/>
              <a:t>Солженицын</a:t>
            </a:r>
            <a:r>
              <a:rPr lang="en-GB" dirty="0"/>
              <a:t> </a:t>
            </a:r>
            <a:r>
              <a:rPr lang="en-GB" dirty="0" err="1"/>
              <a:t>был</a:t>
            </a:r>
            <a:r>
              <a:rPr lang="en-GB" dirty="0"/>
              <a:t> </a:t>
            </a:r>
            <a:r>
              <a:rPr lang="en-GB" dirty="0" err="1"/>
              <a:t>арестован</a:t>
            </a:r>
            <a:r>
              <a:rPr lang="en-GB" dirty="0"/>
              <a:t> и </a:t>
            </a:r>
            <a:r>
              <a:rPr lang="en-GB" dirty="0" err="1"/>
              <a:t>выслан</a:t>
            </a:r>
            <a:r>
              <a:rPr lang="en-GB" dirty="0"/>
              <a:t> в ФРГ.</a:t>
            </a:r>
          </a:p>
        </p:txBody>
      </p:sp>
    </p:spTree>
    <p:extLst>
      <p:ext uri="{BB962C8B-B14F-4D97-AF65-F5344CB8AC3E}">
        <p14:creationId xmlns:p14="http://schemas.microsoft.com/office/powerpoint/2010/main" val="1181330207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56C26-EDAC-4055-8461-7D9D2B5B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48029" y="642667"/>
            <a:ext cx="8911657" cy="1335656"/>
          </a:xfrm>
        </p:spPr>
        <p:txBody>
          <a:bodyPr/>
          <a:lstStyle/>
          <a:p>
            <a:r>
              <a:rPr lang="en-GB" dirty="0" err="1"/>
              <a:t>Личная</a:t>
            </a:r>
            <a:r>
              <a:rPr lang="en-GB" dirty="0"/>
              <a:t> </a:t>
            </a:r>
            <a:r>
              <a:rPr lang="en-GB" dirty="0" err="1"/>
              <a:t>жизнь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51335-B534-46B9-BB4B-A8FEB0491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969" y="726057"/>
            <a:ext cx="6683167" cy="684793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GB" sz="2800" dirty="0" err="1"/>
              <a:t>Первой</a:t>
            </a:r>
            <a:r>
              <a:rPr lang="en-GB" sz="2800" dirty="0"/>
              <a:t> </a:t>
            </a:r>
            <a:r>
              <a:rPr lang="en-GB" sz="2800" dirty="0" err="1"/>
              <a:t>женой</a:t>
            </a:r>
            <a:r>
              <a:rPr lang="en-GB" sz="2800" dirty="0"/>
              <a:t> </a:t>
            </a:r>
            <a:r>
              <a:rPr lang="en-GB" sz="2800" dirty="0" err="1"/>
              <a:t>Александра</a:t>
            </a:r>
            <a:r>
              <a:rPr lang="en-GB" sz="2800" dirty="0"/>
              <a:t> </a:t>
            </a:r>
            <a:r>
              <a:rPr lang="en-GB" sz="2800" dirty="0" err="1"/>
              <a:t>Солженицына</a:t>
            </a:r>
            <a:r>
              <a:rPr lang="en-GB" sz="2800" dirty="0"/>
              <a:t> </a:t>
            </a:r>
            <a:r>
              <a:rPr lang="en-GB" sz="2800" dirty="0" err="1"/>
              <a:t>была</a:t>
            </a:r>
            <a:r>
              <a:rPr lang="en-GB" sz="2800" dirty="0"/>
              <a:t> </a:t>
            </a:r>
            <a:r>
              <a:rPr lang="en-GB" sz="2800" dirty="0" err="1"/>
              <a:t>Наталья</a:t>
            </a:r>
            <a:r>
              <a:rPr lang="en-GB" sz="2800" dirty="0"/>
              <a:t> </a:t>
            </a:r>
            <a:r>
              <a:rPr lang="en-GB" sz="2800" dirty="0" err="1"/>
              <a:t>Решетовская</a:t>
            </a:r>
            <a:r>
              <a:rPr lang="en-GB" sz="2800" dirty="0"/>
              <a:t>, с </a:t>
            </a:r>
            <a:r>
              <a:rPr lang="en-GB" sz="2800" dirty="0" err="1"/>
              <a:t>которой</a:t>
            </a:r>
            <a:r>
              <a:rPr lang="en-GB" sz="2800" dirty="0"/>
              <a:t> </a:t>
            </a:r>
            <a:r>
              <a:rPr lang="en-GB" sz="2800" dirty="0" err="1"/>
              <a:t>он</a:t>
            </a:r>
            <a:r>
              <a:rPr lang="en-GB" sz="2800" dirty="0"/>
              <a:t> </a:t>
            </a:r>
            <a:r>
              <a:rPr lang="en-GB" sz="2800" dirty="0" err="1"/>
              <a:t>познакомился</a:t>
            </a:r>
            <a:r>
              <a:rPr lang="en-GB" sz="2800" dirty="0"/>
              <a:t> в 1936 </a:t>
            </a:r>
            <a:r>
              <a:rPr lang="en-GB" sz="2800" dirty="0" err="1"/>
              <a:t>году</a:t>
            </a:r>
            <a:r>
              <a:rPr lang="en-GB" sz="2800" dirty="0"/>
              <a:t> </a:t>
            </a:r>
            <a:r>
              <a:rPr lang="en-GB" sz="2800" dirty="0" err="1"/>
              <a:t>во</a:t>
            </a:r>
            <a:r>
              <a:rPr lang="en-GB" sz="2800" dirty="0"/>
              <a:t> </a:t>
            </a:r>
            <a:r>
              <a:rPr lang="en-GB" sz="2800" dirty="0" err="1"/>
              <a:t>время</a:t>
            </a:r>
            <a:r>
              <a:rPr lang="en-GB" sz="2800" dirty="0"/>
              <a:t> </a:t>
            </a:r>
            <a:r>
              <a:rPr lang="en-GB" sz="2800" dirty="0" err="1"/>
              <a:t>учебы</a:t>
            </a:r>
            <a:r>
              <a:rPr lang="en-GB" sz="2800" dirty="0"/>
              <a:t> в </a:t>
            </a:r>
            <a:r>
              <a:rPr lang="en-GB" sz="2800" dirty="0" err="1"/>
              <a:t>университете</a:t>
            </a:r>
            <a:r>
              <a:rPr lang="en-GB" sz="2800" dirty="0"/>
              <a:t>. </a:t>
            </a:r>
            <a:r>
              <a:rPr lang="en-GB" sz="2800" dirty="0" err="1"/>
              <a:t>Они</a:t>
            </a:r>
            <a:r>
              <a:rPr lang="en-GB" sz="2800" dirty="0"/>
              <a:t> </a:t>
            </a:r>
            <a:r>
              <a:rPr lang="en-GB" sz="2800" dirty="0" err="1"/>
              <a:t>заключили</a:t>
            </a:r>
            <a:r>
              <a:rPr lang="en-GB" sz="2800" dirty="0"/>
              <a:t> </a:t>
            </a:r>
            <a:r>
              <a:rPr lang="en-GB" sz="2800" dirty="0" err="1"/>
              <a:t>официальный</a:t>
            </a:r>
            <a:r>
              <a:rPr lang="en-GB" sz="2800" dirty="0"/>
              <a:t> </a:t>
            </a:r>
            <a:r>
              <a:rPr lang="en-GB" sz="2800" dirty="0" err="1"/>
              <a:t>брак</a:t>
            </a:r>
            <a:r>
              <a:rPr lang="en-GB" sz="2800" dirty="0"/>
              <a:t> </a:t>
            </a:r>
            <a:r>
              <a:rPr lang="en-GB" sz="2800" dirty="0" err="1"/>
              <a:t>весной</a:t>
            </a:r>
            <a:r>
              <a:rPr lang="en-GB" sz="2800" dirty="0"/>
              <a:t> 1940 </a:t>
            </a:r>
            <a:r>
              <a:rPr lang="en-GB" sz="2800" dirty="0" err="1"/>
              <a:t>года</a:t>
            </a:r>
            <a:r>
              <a:rPr lang="en-GB" sz="2800" dirty="0"/>
              <a:t>, </a:t>
            </a:r>
            <a:r>
              <a:rPr lang="en-GB" sz="2800" dirty="0" err="1"/>
              <a:t>но</a:t>
            </a:r>
            <a:r>
              <a:rPr lang="en-GB" sz="2800" dirty="0"/>
              <a:t> </a:t>
            </a:r>
            <a:r>
              <a:rPr lang="en-GB" sz="2800" dirty="0" err="1"/>
              <a:t>вместе</a:t>
            </a:r>
            <a:r>
              <a:rPr lang="en-GB" sz="2800" dirty="0"/>
              <a:t> </a:t>
            </a:r>
            <a:r>
              <a:rPr lang="en-GB" sz="2800" dirty="0" err="1"/>
              <a:t>пробыли</a:t>
            </a:r>
            <a:r>
              <a:rPr lang="en-GB" sz="2800" dirty="0"/>
              <a:t> </a:t>
            </a:r>
            <a:r>
              <a:rPr lang="en-GB" sz="2800" dirty="0" err="1"/>
              <a:t>недолго</a:t>
            </a:r>
            <a:r>
              <a:rPr lang="en-GB" sz="2800" dirty="0"/>
              <a:t>: </a:t>
            </a:r>
            <a:r>
              <a:rPr lang="en-GB" sz="2800" dirty="0" err="1"/>
              <a:t>сначала</a:t>
            </a:r>
            <a:r>
              <a:rPr lang="en-GB" sz="2800" dirty="0"/>
              <a:t> </a:t>
            </a:r>
            <a:r>
              <a:rPr lang="en-GB" sz="2800" dirty="0" err="1"/>
              <a:t>война</a:t>
            </a:r>
            <a:r>
              <a:rPr lang="en-GB" sz="2800" dirty="0"/>
              <a:t>, а </a:t>
            </a:r>
            <a:r>
              <a:rPr lang="en-GB" sz="2800" dirty="0" err="1"/>
              <a:t>затем</a:t>
            </a:r>
            <a:r>
              <a:rPr lang="en-GB" sz="2800" dirty="0"/>
              <a:t> и </a:t>
            </a:r>
            <a:r>
              <a:rPr lang="en-GB" sz="2800" dirty="0" err="1"/>
              <a:t>арест</a:t>
            </a:r>
            <a:r>
              <a:rPr lang="en-GB" sz="2800" dirty="0"/>
              <a:t> </a:t>
            </a:r>
            <a:r>
              <a:rPr lang="en-GB" sz="2800" dirty="0" err="1"/>
              <a:t>писателя</a:t>
            </a:r>
            <a:r>
              <a:rPr lang="en-GB" sz="2800" dirty="0"/>
              <a:t> </a:t>
            </a:r>
            <a:r>
              <a:rPr lang="en-GB" sz="2800" dirty="0" err="1"/>
              <a:t>не</a:t>
            </a:r>
            <a:r>
              <a:rPr lang="en-GB" sz="2800" dirty="0"/>
              <a:t> </a:t>
            </a:r>
            <a:r>
              <a:rPr lang="en-GB" sz="2800" dirty="0" err="1"/>
              <a:t>дали</a:t>
            </a:r>
            <a:r>
              <a:rPr lang="en-GB" sz="2800" dirty="0"/>
              <a:t> </a:t>
            </a:r>
            <a:r>
              <a:rPr lang="en-GB" sz="2800" dirty="0" err="1"/>
              <a:t>супругам</a:t>
            </a:r>
            <a:r>
              <a:rPr lang="en-GB" sz="2800" dirty="0"/>
              <a:t> </a:t>
            </a:r>
            <a:r>
              <a:rPr lang="en-GB" sz="2800" dirty="0" err="1"/>
              <a:t>возможности</a:t>
            </a:r>
            <a:r>
              <a:rPr lang="en-GB" sz="2800" dirty="0"/>
              <a:t> </a:t>
            </a:r>
            <a:r>
              <a:rPr lang="en-GB" sz="2800" dirty="0" err="1"/>
              <a:t>на</a:t>
            </a:r>
            <a:r>
              <a:rPr lang="en-GB" sz="2800" dirty="0"/>
              <a:t> </a:t>
            </a:r>
            <a:r>
              <a:rPr lang="en-GB" sz="2800" dirty="0" err="1"/>
              <a:t>счастье</a:t>
            </a:r>
            <a:r>
              <a:rPr lang="en-GB" sz="2800" dirty="0"/>
              <a:t>. В 1948 </a:t>
            </a:r>
            <a:r>
              <a:rPr lang="en-GB" sz="2800" dirty="0" err="1"/>
              <a:t>году</a:t>
            </a:r>
            <a:r>
              <a:rPr lang="en-GB" sz="2800" dirty="0"/>
              <a:t> </a:t>
            </a:r>
            <a:r>
              <a:rPr lang="en-GB" sz="2800" dirty="0" err="1"/>
              <a:t>после</a:t>
            </a:r>
            <a:r>
              <a:rPr lang="en-GB" sz="2800" dirty="0"/>
              <a:t> </a:t>
            </a:r>
            <a:r>
              <a:rPr lang="en-GB" sz="2800" dirty="0" err="1"/>
              <a:t>многократных</a:t>
            </a:r>
            <a:r>
              <a:rPr lang="en-GB" sz="2800" dirty="0"/>
              <a:t> </a:t>
            </a:r>
            <a:r>
              <a:rPr lang="en-GB" sz="2800" dirty="0" err="1"/>
              <a:t>убеждений</a:t>
            </a:r>
            <a:r>
              <a:rPr lang="en-GB" sz="2800" dirty="0"/>
              <a:t> </a:t>
            </a:r>
            <a:r>
              <a:rPr lang="en-GB" sz="2800" dirty="0" err="1"/>
              <a:t>органов</a:t>
            </a:r>
            <a:r>
              <a:rPr lang="en-GB" sz="2800" dirty="0"/>
              <a:t> НКВД </a:t>
            </a:r>
            <a:r>
              <a:rPr lang="en-GB" sz="2800" dirty="0" err="1"/>
              <a:t>Наталья</a:t>
            </a:r>
            <a:r>
              <a:rPr lang="en-GB" sz="2800" dirty="0"/>
              <a:t> </a:t>
            </a:r>
            <a:r>
              <a:rPr lang="en-GB" sz="2800" dirty="0" err="1"/>
              <a:t>Решетовская</a:t>
            </a:r>
            <a:r>
              <a:rPr lang="en-GB" sz="2800" dirty="0"/>
              <a:t> </a:t>
            </a:r>
            <a:r>
              <a:rPr lang="en-GB" sz="2800" dirty="0" err="1"/>
              <a:t>развелась</a:t>
            </a:r>
            <a:r>
              <a:rPr lang="en-GB" sz="2800" dirty="0"/>
              <a:t> с </a:t>
            </a:r>
            <a:r>
              <a:rPr lang="en-GB" sz="2800" dirty="0" err="1"/>
              <a:t>мужем</a:t>
            </a:r>
            <a:r>
              <a:rPr lang="en-GB" sz="2800" dirty="0"/>
              <a:t>. </a:t>
            </a:r>
            <a:r>
              <a:rPr lang="en-GB" sz="2800" dirty="0" err="1"/>
              <a:t>Однако</a:t>
            </a:r>
            <a:r>
              <a:rPr lang="en-GB" sz="2800" dirty="0"/>
              <a:t> </a:t>
            </a:r>
            <a:r>
              <a:rPr lang="en-GB" sz="2800" dirty="0" err="1"/>
              <a:t>когда</a:t>
            </a:r>
            <a:r>
              <a:rPr lang="en-GB" sz="2800" dirty="0"/>
              <a:t> </a:t>
            </a:r>
            <a:r>
              <a:rPr lang="en-GB" sz="2800" dirty="0" err="1"/>
              <a:t>его</a:t>
            </a:r>
            <a:r>
              <a:rPr lang="en-GB" sz="2800" dirty="0"/>
              <a:t> </a:t>
            </a:r>
            <a:r>
              <a:rPr lang="en-GB" sz="2800" dirty="0" err="1"/>
              <a:t>реабилитировали</a:t>
            </a:r>
            <a:r>
              <a:rPr lang="en-GB" sz="2800" dirty="0"/>
              <a:t>, </a:t>
            </a:r>
            <a:r>
              <a:rPr lang="en-GB" sz="2800" dirty="0" err="1"/>
              <a:t>они</a:t>
            </a:r>
            <a:r>
              <a:rPr lang="en-GB" sz="2800" dirty="0"/>
              <a:t> </a:t>
            </a:r>
            <a:r>
              <a:rPr lang="en-GB" sz="2800" dirty="0" err="1"/>
              <a:t>вместе</a:t>
            </a:r>
            <a:r>
              <a:rPr lang="en-GB" sz="2800" dirty="0"/>
              <a:t> </a:t>
            </a:r>
            <a:r>
              <a:rPr lang="en-GB" sz="2800" dirty="0" err="1"/>
              <a:t>стали</a:t>
            </a:r>
            <a:r>
              <a:rPr lang="en-GB" sz="2800" dirty="0"/>
              <a:t> </a:t>
            </a:r>
            <a:r>
              <a:rPr lang="en-GB" sz="2800" dirty="0" err="1"/>
              <a:t>жить</a:t>
            </a:r>
            <a:r>
              <a:rPr lang="en-GB" sz="2800" dirty="0"/>
              <a:t> в </a:t>
            </a:r>
            <a:r>
              <a:rPr lang="en-GB" sz="2800" dirty="0" err="1"/>
              <a:t>Рязани</a:t>
            </a:r>
            <a:r>
              <a:rPr lang="en-GB" sz="2800" dirty="0"/>
              <a:t> и </a:t>
            </a:r>
            <a:r>
              <a:rPr lang="en-GB" sz="2800" dirty="0" err="1"/>
              <a:t>снова</a:t>
            </a:r>
            <a:r>
              <a:rPr lang="en-GB" sz="2800" dirty="0"/>
              <a:t> </a:t>
            </a:r>
            <a:r>
              <a:rPr lang="en-GB" sz="2800" dirty="0" err="1"/>
              <a:t>расписались</a:t>
            </a:r>
            <a:r>
              <a:rPr lang="en-GB" sz="2800" dirty="0"/>
              <a:t>.</a:t>
            </a:r>
            <a:endParaRPr lang="en-US" sz="2800" dirty="0" err="1"/>
          </a:p>
        </p:txBody>
      </p:sp>
      <p:pic>
        <p:nvPicPr>
          <p:cNvPr id="4" name="Picture 4" descr="A person standing in front of a mirror posing for the camera&#10;&#10;Description generated with very high confidence">
            <a:extLst>
              <a:ext uri="{FF2B5EF4-FFF2-40B4-BE49-F238E27FC236}">
                <a16:creationId xmlns:a16="http://schemas.microsoft.com/office/drawing/2014/main" id="{28563092-8012-4F30-A4C1-C53A9F1BC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2" y="1898777"/>
            <a:ext cx="5532407" cy="495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26362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97FC374-5EFD-4AFE-9AFA-D6EDD9736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349" y="7187"/>
            <a:ext cx="10665692" cy="677604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GB" sz="2800" dirty="0"/>
              <a:t>В </a:t>
            </a:r>
            <a:r>
              <a:rPr lang="en-GB" sz="2800" dirty="0" err="1"/>
              <a:t>августе</a:t>
            </a:r>
            <a:r>
              <a:rPr lang="en-GB" sz="2800" dirty="0"/>
              <a:t> 1968 </a:t>
            </a:r>
            <a:r>
              <a:rPr lang="en-GB" sz="2800" dirty="0" err="1"/>
              <a:t>года</a:t>
            </a:r>
            <a:r>
              <a:rPr lang="en-GB" sz="2800" dirty="0"/>
              <a:t> </a:t>
            </a:r>
            <a:r>
              <a:rPr lang="en-GB" sz="2800" dirty="0" err="1"/>
              <a:t>Солженицын</a:t>
            </a:r>
            <a:r>
              <a:rPr lang="en-GB" sz="2800" dirty="0"/>
              <a:t> </a:t>
            </a:r>
            <a:r>
              <a:rPr lang="en-GB" sz="2800" dirty="0" err="1"/>
              <a:t>познакомился</a:t>
            </a:r>
            <a:r>
              <a:rPr lang="en-GB" sz="2800" dirty="0"/>
              <a:t> с </a:t>
            </a:r>
            <a:r>
              <a:rPr lang="en-GB" sz="2800" dirty="0" err="1"/>
              <a:t>Натальей</a:t>
            </a:r>
            <a:r>
              <a:rPr lang="en-GB" sz="2800" dirty="0"/>
              <a:t> </a:t>
            </a:r>
            <a:r>
              <a:rPr lang="en-GB" sz="2800" dirty="0" err="1"/>
              <a:t>Светловой</a:t>
            </a:r>
            <a:r>
              <a:rPr lang="en-GB" sz="2800" dirty="0"/>
              <a:t>, </a:t>
            </a:r>
            <a:r>
              <a:rPr lang="en-GB" sz="2800" dirty="0" err="1"/>
              <a:t>сотрудницей</a:t>
            </a:r>
            <a:r>
              <a:rPr lang="en-GB" sz="2800" dirty="0"/>
              <a:t> </a:t>
            </a:r>
            <a:r>
              <a:rPr lang="en-GB" sz="2800" dirty="0" err="1"/>
              <a:t>лаборатории</a:t>
            </a:r>
            <a:r>
              <a:rPr lang="en-GB" sz="2800" dirty="0"/>
              <a:t> </a:t>
            </a:r>
            <a:r>
              <a:rPr lang="en-GB" sz="2800" dirty="0" err="1"/>
              <a:t>математической</a:t>
            </a:r>
            <a:r>
              <a:rPr lang="en-GB" sz="2800" dirty="0"/>
              <a:t> </a:t>
            </a:r>
            <a:r>
              <a:rPr lang="en-GB" sz="2800" dirty="0" err="1"/>
              <a:t>статистики.Через</a:t>
            </a:r>
            <a:r>
              <a:rPr lang="en-GB" sz="2800" dirty="0"/>
              <a:t> </a:t>
            </a:r>
            <a:r>
              <a:rPr lang="en-GB" sz="2800" dirty="0" err="1"/>
              <a:t>несколько</a:t>
            </a:r>
            <a:r>
              <a:rPr lang="en-GB" sz="2800" dirty="0"/>
              <a:t> </a:t>
            </a:r>
            <a:r>
              <a:rPr lang="en-GB" sz="2800" dirty="0" err="1"/>
              <a:t>лет</a:t>
            </a:r>
            <a:r>
              <a:rPr lang="en-GB" sz="2800" dirty="0"/>
              <a:t> </a:t>
            </a:r>
            <a:r>
              <a:rPr lang="en-GB" sz="2800" dirty="0" err="1"/>
              <a:t>Александр</a:t>
            </a:r>
            <a:r>
              <a:rPr lang="en-GB" sz="2800" dirty="0"/>
              <a:t> </a:t>
            </a:r>
            <a:r>
              <a:rPr lang="en-GB" sz="2800" dirty="0" err="1"/>
              <a:t>Исаевич</a:t>
            </a:r>
            <a:r>
              <a:rPr lang="en-GB" sz="2800" dirty="0"/>
              <a:t> </a:t>
            </a:r>
            <a:r>
              <a:rPr lang="en-GB" sz="2800" dirty="0" err="1"/>
              <a:t>сумел</a:t>
            </a:r>
            <a:r>
              <a:rPr lang="en-GB" sz="2800" dirty="0"/>
              <a:t> </a:t>
            </a:r>
            <a:r>
              <a:rPr lang="en-GB" sz="2800" dirty="0" err="1"/>
              <a:t>добиться</a:t>
            </a:r>
            <a:r>
              <a:rPr lang="en-GB" sz="2800" dirty="0"/>
              <a:t> </a:t>
            </a:r>
            <a:r>
              <a:rPr lang="en-GB" sz="2800" dirty="0" err="1"/>
              <a:t>официального</a:t>
            </a:r>
            <a:r>
              <a:rPr lang="en-GB" sz="2800" dirty="0"/>
              <a:t> </a:t>
            </a:r>
            <a:r>
              <a:rPr lang="en-GB" sz="2800" dirty="0" err="1"/>
              <a:t>развода</a:t>
            </a:r>
            <a:r>
              <a:rPr lang="en-GB" sz="2800" dirty="0"/>
              <a:t>, а </a:t>
            </a:r>
            <a:r>
              <a:rPr lang="en-GB" sz="2800" dirty="0" err="1"/>
              <a:t>Решетовская</a:t>
            </a:r>
            <a:r>
              <a:rPr lang="en-GB" sz="2800" dirty="0"/>
              <a:t> </a:t>
            </a:r>
            <a:r>
              <a:rPr lang="en-GB" sz="2800" dirty="0" err="1"/>
              <a:t>впоследствии</a:t>
            </a:r>
            <a:r>
              <a:rPr lang="en-GB" sz="2800" dirty="0"/>
              <a:t> </a:t>
            </a:r>
            <a:r>
              <a:rPr lang="en-GB" sz="2800" dirty="0" err="1"/>
              <a:t>еще</a:t>
            </a:r>
            <a:r>
              <a:rPr lang="en-GB" sz="2800" dirty="0"/>
              <a:t> </a:t>
            </a:r>
            <a:r>
              <a:rPr lang="en-GB" sz="2800" dirty="0" err="1"/>
              <a:t>несколько</a:t>
            </a:r>
            <a:r>
              <a:rPr lang="en-GB" sz="2800" dirty="0"/>
              <a:t> </a:t>
            </a:r>
            <a:r>
              <a:rPr lang="en-GB" sz="2800" dirty="0" err="1"/>
              <a:t>раз</a:t>
            </a:r>
            <a:r>
              <a:rPr lang="en-GB" sz="2800" dirty="0"/>
              <a:t> </a:t>
            </a:r>
            <a:r>
              <a:rPr lang="en-GB" sz="2800" dirty="0" err="1"/>
              <a:t>выходила</a:t>
            </a:r>
            <a:r>
              <a:rPr lang="en-GB" sz="2800" dirty="0"/>
              <a:t> </a:t>
            </a:r>
            <a:r>
              <a:rPr lang="en-GB" sz="2800" dirty="0" err="1"/>
              <a:t>замуж</a:t>
            </a:r>
            <a:r>
              <a:rPr lang="en-GB" sz="2800" dirty="0"/>
              <a:t> и </a:t>
            </a:r>
            <a:r>
              <a:rPr lang="en-GB" sz="2800" dirty="0" err="1"/>
              <a:t>написала</a:t>
            </a:r>
            <a:r>
              <a:rPr lang="en-GB" sz="2800" dirty="0"/>
              <a:t> </a:t>
            </a:r>
            <a:r>
              <a:rPr lang="en-GB" sz="2800" dirty="0" err="1"/>
              <a:t>несколько</a:t>
            </a:r>
            <a:r>
              <a:rPr lang="en-GB" sz="2800" dirty="0"/>
              <a:t> </a:t>
            </a:r>
            <a:r>
              <a:rPr lang="en-GB" sz="2800" dirty="0" err="1"/>
              <a:t>книг-воспоминаний</a:t>
            </a:r>
            <a:r>
              <a:rPr lang="en-GB" sz="2800" dirty="0"/>
              <a:t> о </a:t>
            </a:r>
            <a:r>
              <a:rPr lang="en-GB" sz="2800" dirty="0" err="1"/>
              <a:t>бывшем</a:t>
            </a:r>
            <a:r>
              <a:rPr lang="en-GB" sz="2800" dirty="0"/>
              <a:t> </a:t>
            </a:r>
            <a:r>
              <a:rPr lang="en-GB" sz="2800" dirty="0" err="1"/>
              <a:t>муже.Наталья</a:t>
            </a:r>
            <a:r>
              <a:rPr lang="en-GB" sz="2800" dirty="0"/>
              <a:t> </a:t>
            </a:r>
            <a:r>
              <a:rPr lang="en-GB" sz="2800" dirty="0" err="1"/>
              <a:t>Светлова</a:t>
            </a:r>
            <a:r>
              <a:rPr lang="en-GB" sz="2800" dirty="0"/>
              <a:t> </a:t>
            </a:r>
            <a:r>
              <a:rPr lang="en-GB" sz="2800" dirty="0" err="1"/>
              <a:t>стала</a:t>
            </a:r>
            <a:r>
              <a:rPr lang="en-GB" sz="2800" dirty="0"/>
              <a:t> </a:t>
            </a:r>
            <a:r>
              <a:rPr lang="en-GB" sz="2800" dirty="0" err="1"/>
              <a:t>не</a:t>
            </a:r>
            <a:r>
              <a:rPr lang="en-GB" sz="2800" dirty="0"/>
              <a:t> </a:t>
            </a:r>
            <a:r>
              <a:rPr lang="en-GB" sz="2800" dirty="0" err="1"/>
              <a:t>только</a:t>
            </a:r>
            <a:r>
              <a:rPr lang="en-GB" sz="2800" dirty="0"/>
              <a:t> </a:t>
            </a:r>
            <a:r>
              <a:rPr lang="en-GB" sz="2800" dirty="0" err="1"/>
              <a:t>женой</a:t>
            </a:r>
            <a:r>
              <a:rPr lang="en-GB" sz="2800" dirty="0"/>
              <a:t> </a:t>
            </a:r>
            <a:r>
              <a:rPr lang="en-GB" sz="2800" dirty="0" err="1"/>
              <a:t>Александра</a:t>
            </a:r>
            <a:r>
              <a:rPr lang="en-GB" sz="2800" dirty="0"/>
              <a:t> </a:t>
            </a:r>
            <a:r>
              <a:rPr lang="en-GB" sz="2800" dirty="0" err="1"/>
              <a:t>Солженицына</a:t>
            </a:r>
            <a:r>
              <a:rPr lang="en-GB" sz="2800" dirty="0"/>
              <a:t>, </a:t>
            </a:r>
            <a:r>
              <a:rPr lang="en-GB" sz="2800" dirty="0" err="1"/>
              <a:t>но</a:t>
            </a:r>
            <a:r>
              <a:rPr lang="en-GB" sz="2800" dirty="0"/>
              <a:t> и </a:t>
            </a:r>
            <a:r>
              <a:rPr lang="en-GB" sz="2800" dirty="0" err="1"/>
              <a:t>его</a:t>
            </a:r>
            <a:r>
              <a:rPr lang="en-GB" sz="2800" dirty="0"/>
              <a:t> </a:t>
            </a:r>
            <a:r>
              <a:rPr lang="en-GB" sz="2800" dirty="0" err="1"/>
              <a:t>ближайшим</a:t>
            </a:r>
            <a:r>
              <a:rPr lang="en-GB" sz="2800" dirty="0"/>
              <a:t> </a:t>
            </a:r>
            <a:r>
              <a:rPr lang="en-GB" sz="2800" dirty="0" err="1"/>
              <a:t>другом</a:t>
            </a:r>
            <a:r>
              <a:rPr lang="en-GB" sz="2800" dirty="0"/>
              <a:t> и </a:t>
            </a:r>
            <a:r>
              <a:rPr lang="en-GB" sz="2800" dirty="0" err="1"/>
              <a:t>верной</a:t>
            </a:r>
            <a:r>
              <a:rPr lang="en-GB" sz="2800" dirty="0"/>
              <a:t> </a:t>
            </a:r>
            <a:r>
              <a:rPr lang="en-GB" sz="2800" dirty="0" err="1"/>
              <a:t>помощницей</a:t>
            </a:r>
            <a:r>
              <a:rPr lang="en-GB" sz="2800" dirty="0"/>
              <a:t> </a:t>
            </a:r>
            <a:r>
              <a:rPr lang="en-GB" sz="2800" dirty="0" err="1"/>
              <a:t>по</a:t>
            </a:r>
            <a:r>
              <a:rPr lang="en-GB" sz="2800" dirty="0"/>
              <a:t> </a:t>
            </a:r>
            <a:r>
              <a:rPr lang="en-GB" sz="2800" dirty="0" err="1"/>
              <a:t>общественным</a:t>
            </a:r>
            <a:r>
              <a:rPr lang="en-GB" sz="2800" dirty="0"/>
              <a:t> </a:t>
            </a:r>
            <a:r>
              <a:rPr lang="en-GB" sz="2800" dirty="0" err="1"/>
              <a:t>делам</a:t>
            </a:r>
            <a:r>
              <a:rPr lang="en-GB" sz="2800" dirty="0"/>
              <a:t>. </a:t>
            </a:r>
            <a:r>
              <a:rPr lang="en-GB" sz="2800" dirty="0" err="1"/>
              <a:t>Они</a:t>
            </a:r>
            <a:r>
              <a:rPr lang="en-GB" sz="2800" dirty="0"/>
              <a:t> </a:t>
            </a:r>
            <a:r>
              <a:rPr lang="en-GB" sz="2800" dirty="0" err="1"/>
              <a:t>вместе</a:t>
            </a:r>
            <a:r>
              <a:rPr lang="en-GB" sz="2800" dirty="0"/>
              <a:t> </a:t>
            </a:r>
            <a:r>
              <a:rPr lang="en-GB" sz="2800" dirty="0" err="1"/>
              <a:t>познали</a:t>
            </a:r>
            <a:r>
              <a:rPr lang="en-GB" sz="2800" dirty="0"/>
              <a:t> </a:t>
            </a:r>
            <a:r>
              <a:rPr lang="en-GB" sz="2800" dirty="0" err="1"/>
              <a:t>все</a:t>
            </a:r>
            <a:r>
              <a:rPr lang="en-GB" sz="2800" dirty="0"/>
              <a:t> </a:t>
            </a:r>
            <a:r>
              <a:rPr lang="en-GB" sz="2800" dirty="0" err="1"/>
              <a:t>тягости</a:t>
            </a:r>
            <a:r>
              <a:rPr lang="en-GB" sz="2800" dirty="0"/>
              <a:t> </a:t>
            </a:r>
            <a:r>
              <a:rPr lang="en-GB" sz="2800" dirty="0" err="1"/>
              <a:t>эмиграции</a:t>
            </a:r>
            <a:r>
              <a:rPr lang="en-GB" sz="2800" dirty="0"/>
              <a:t>, </a:t>
            </a:r>
            <a:r>
              <a:rPr lang="en-GB" sz="2800" dirty="0" err="1"/>
              <a:t>вместе</a:t>
            </a:r>
            <a:r>
              <a:rPr lang="en-GB" sz="2800" dirty="0"/>
              <a:t> </a:t>
            </a:r>
            <a:r>
              <a:rPr lang="en-GB" sz="2800" dirty="0" err="1"/>
              <a:t>воспитали</a:t>
            </a:r>
            <a:r>
              <a:rPr lang="en-GB" sz="2800" dirty="0"/>
              <a:t> </a:t>
            </a:r>
            <a:r>
              <a:rPr lang="en-GB" sz="2800" dirty="0" err="1"/>
              <a:t>троих</a:t>
            </a:r>
            <a:r>
              <a:rPr lang="en-GB" sz="2800" dirty="0"/>
              <a:t> </a:t>
            </a:r>
            <a:r>
              <a:rPr lang="en-GB" sz="2800" dirty="0" err="1"/>
              <a:t>сыновей</a:t>
            </a:r>
            <a:r>
              <a:rPr lang="en-GB" sz="2800" dirty="0"/>
              <a:t> - </a:t>
            </a:r>
            <a:r>
              <a:rPr lang="en-GB" sz="2800" dirty="0" err="1"/>
              <a:t>Ермолая</a:t>
            </a:r>
            <a:r>
              <a:rPr lang="en-GB" sz="2800" dirty="0"/>
              <a:t>, </a:t>
            </a:r>
            <a:r>
              <a:rPr lang="en-GB" sz="2800" dirty="0" err="1"/>
              <a:t>Игната</a:t>
            </a:r>
            <a:r>
              <a:rPr lang="en-GB" sz="2800" dirty="0"/>
              <a:t> и </a:t>
            </a:r>
            <a:r>
              <a:rPr lang="en-GB" sz="2800" dirty="0" err="1"/>
              <a:t>Степана</a:t>
            </a:r>
            <a:r>
              <a:rPr lang="en-GB" sz="2800" dirty="0"/>
              <a:t>. </a:t>
            </a:r>
            <a:r>
              <a:rPr lang="en-GB" sz="2800" dirty="0" err="1"/>
              <a:t>Также</a:t>
            </a:r>
            <a:r>
              <a:rPr lang="en-GB" sz="2800" dirty="0"/>
              <a:t> в </a:t>
            </a:r>
            <a:r>
              <a:rPr lang="en-GB" sz="2800" dirty="0" err="1"/>
              <a:t>семье</a:t>
            </a:r>
            <a:r>
              <a:rPr lang="en-GB" sz="2800" dirty="0"/>
              <a:t> </a:t>
            </a:r>
            <a:r>
              <a:rPr lang="en-GB" sz="2800" dirty="0" err="1"/>
              <a:t>рос</a:t>
            </a:r>
            <a:r>
              <a:rPr lang="en-GB" sz="2800" dirty="0"/>
              <a:t> </a:t>
            </a:r>
            <a:r>
              <a:rPr lang="en-GB" sz="2800" dirty="0" err="1"/>
              <a:t>Дмитрий</a:t>
            </a:r>
            <a:r>
              <a:rPr lang="en-GB" sz="2800" dirty="0"/>
              <a:t> </a:t>
            </a:r>
            <a:r>
              <a:rPr lang="en-GB" sz="2800" dirty="0" err="1"/>
              <a:t>Тюрин</a:t>
            </a:r>
            <a:r>
              <a:rPr lang="en-GB" sz="2800" dirty="0"/>
              <a:t>, </a:t>
            </a:r>
            <a:r>
              <a:rPr lang="en-GB" sz="2800" dirty="0" err="1"/>
              <a:t>сын</a:t>
            </a:r>
            <a:r>
              <a:rPr lang="en-GB" sz="2800" dirty="0"/>
              <a:t> </a:t>
            </a:r>
            <a:r>
              <a:rPr lang="en-GB" sz="2800" dirty="0" err="1"/>
              <a:t>Натальи</a:t>
            </a:r>
            <a:r>
              <a:rPr lang="en-GB" sz="2800" dirty="0"/>
              <a:t> </a:t>
            </a:r>
            <a:r>
              <a:rPr lang="en-GB" sz="2800" dirty="0" err="1"/>
              <a:t>от</a:t>
            </a:r>
            <a:r>
              <a:rPr lang="en-GB" sz="2800" dirty="0"/>
              <a:t> </a:t>
            </a:r>
            <a:r>
              <a:rPr lang="en-GB" sz="2800" dirty="0" err="1"/>
              <a:t>первого</a:t>
            </a:r>
            <a:r>
              <a:rPr lang="en-GB" sz="2800" dirty="0"/>
              <a:t> </a:t>
            </a:r>
            <a:r>
              <a:rPr lang="en-GB" sz="2800" dirty="0" err="1"/>
              <a:t>брака</a:t>
            </a:r>
            <a:r>
              <a:rPr lang="en-GB" sz="2800" dirty="0"/>
              <a:t>. </a:t>
            </a:r>
            <a:r>
              <a:rPr lang="en-GB" sz="2800" dirty="0" err="1"/>
              <a:t>Кстати</a:t>
            </a:r>
            <a:r>
              <a:rPr lang="en-GB" sz="2800" dirty="0"/>
              <a:t>, </a:t>
            </a:r>
            <a:r>
              <a:rPr lang="en-GB" sz="2800" dirty="0" err="1"/>
              <a:t>средний</a:t>
            </a:r>
            <a:r>
              <a:rPr lang="en-GB" sz="2800" dirty="0"/>
              <a:t> </a:t>
            </a:r>
            <a:r>
              <a:rPr lang="en-GB" sz="2800" dirty="0" err="1"/>
              <a:t>сын</a:t>
            </a:r>
            <a:r>
              <a:rPr lang="en-GB" sz="2800" dirty="0"/>
              <a:t> </a:t>
            </a:r>
            <a:r>
              <a:rPr lang="en-GB" sz="2800" dirty="0" err="1"/>
              <a:t>Солженицына</a:t>
            </a:r>
            <a:r>
              <a:rPr lang="en-GB" sz="2800" dirty="0"/>
              <a:t>, </a:t>
            </a:r>
            <a:r>
              <a:rPr lang="en-GB" sz="2800" dirty="0" err="1"/>
              <a:t>Игнат</a:t>
            </a:r>
            <a:r>
              <a:rPr lang="en-GB" sz="2800" dirty="0"/>
              <a:t>, </a:t>
            </a:r>
            <a:r>
              <a:rPr lang="en-GB" sz="2800" dirty="0" err="1"/>
              <a:t>стал</a:t>
            </a:r>
            <a:r>
              <a:rPr lang="en-GB" sz="2800" dirty="0"/>
              <a:t> </a:t>
            </a:r>
            <a:r>
              <a:rPr lang="en-GB" sz="2800" dirty="0" err="1"/>
              <a:t>очень</a:t>
            </a:r>
            <a:r>
              <a:rPr lang="en-GB" sz="2800" dirty="0"/>
              <a:t> </a:t>
            </a:r>
            <a:r>
              <a:rPr lang="en-GB" sz="2800" dirty="0" err="1"/>
              <a:t>знаменитым</a:t>
            </a:r>
            <a:r>
              <a:rPr lang="en-GB" sz="2800" dirty="0"/>
              <a:t> </a:t>
            </a:r>
            <a:r>
              <a:rPr lang="en-GB" sz="2800" dirty="0" err="1"/>
              <a:t>человеком</a:t>
            </a:r>
            <a:r>
              <a:rPr lang="en-GB" sz="2800" dirty="0"/>
              <a:t>. </a:t>
            </a:r>
            <a:r>
              <a:rPr lang="en-GB" sz="2800" dirty="0" err="1"/>
              <a:t>Он</a:t>
            </a:r>
            <a:r>
              <a:rPr lang="en-GB" sz="2800" dirty="0"/>
              <a:t> </a:t>
            </a:r>
            <a:r>
              <a:rPr lang="en-GB" sz="2800" dirty="0" err="1"/>
              <a:t>выдающийся</a:t>
            </a:r>
            <a:r>
              <a:rPr lang="en-GB" sz="2800" dirty="0"/>
              <a:t> </a:t>
            </a:r>
            <a:r>
              <a:rPr lang="en-GB" sz="2800" dirty="0" err="1"/>
              <a:t>пианист</a:t>
            </a:r>
            <a:r>
              <a:rPr lang="en-GB" sz="2800" dirty="0"/>
              <a:t>, </a:t>
            </a:r>
            <a:r>
              <a:rPr lang="en-GB" sz="2800" dirty="0" err="1"/>
              <a:t>главный</a:t>
            </a:r>
            <a:r>
              <a:rPr lang="en-GB" sz="2800" dirty="0"/>
              <a:t> </a:t>
            </a:r>
            <a:r>
              <a:rPr lang="en-GB" sz="2800" dirty="0" err="1"/>
              <a:t>дирижер</a:t>
            </a:r>
            <a:r>
              <a:rPr lang="en-GB" sz="2800" dirty="0"/>
              <a:t> </a:t>
            </a:r>
            <a:r>
              <a:rPr lang="en-GB" sz="2800" dirty="0" err="1"/>
              <a:t>Камерного</a:t>
            </a:r>
            <a:r>
              <a:rPr lang="en-GB" sz="2800" dirty="0"/>
              <a:t> </a:t>
            </a:r>
            <a:r>
              <a:rPr lang="en-GB" sz="2800" dirty="0" err="1"/>
              <a:t>оркестра</a:t>
            </a:r>
            <a:r>
              <a:rPr lang="en-GB" sz="2800" dirty="0"/>
              <a:t> </a:t>
            </a:r>
            <a:r>
              <a:rPr lang="en-GB" sz="2800" dirty="0" err="1"/>
              <a:t>Филадельфии</a:t>
            </a:r>
            <a:r>
              <a:rPr lang="en-GB" sz="2800" dirty="0"/>
              <a:t> и </a:t>
            </a:r>
            <a:r>
              <a:rPr lang="en-GB" sz="2800" dirty="0" err="1"/>
              <a:t>главный</a:t>
            </a:r>
            <a:r>
              <a:rPr lang="en-GB" sz="2800" dirty="0"/>
              <a:t> </a:t>
            </a:r>
            <a:r>
              <a:rPr lang="en-GB" sz="2800" dirty="0" err="1"/>
              <a:t>приглашённый</a:t>
            </a:r>
            <a:r>
              <a:rPr lang="en-GB" sz="2800" dirty="0"/>
              <a:t> </a:t>
            </a:r>
            <a:r>
              <a:rPr lang="en-GB" sz="2800" dirty="0" err="1"/>
              <a:t>дирижёр</a:t>
            </a:r>
            <a:r>
              <a:rPr lang="en-GB" sz="2800" dirty="0"/>
              <a:t> </a:t>
            </a:r>
            <a:r>
              <a:rPr lang="en-GB" sz="2800" dirty="0" err="1"/>
              <a:t>Московского</a:t>
            </a:r>
            <a:r>
              <a:rPr lang="en-GB" sz="2800" dirty="0"/>
              <a:t> </a:t>
            </a:r>
            <a:r>
              <a:rPr lang="en-GB" sz="2800" dirty="0" err="1"/>
              <a:t>симфонического</a:t>
            </a:r>
            <a:r>
              <a:rPr lang="en-GB" sz="2800" dirty="0"/>
              <a:t> </a:t>
            </a:r>
            <a:r>
              <a:rPr lang="en-GB" sz="2800" dirty="0" err="1"/>
              <a:t>оркестра</a:t>
            </a:r>
            <a:r>
              <a:rPr lang="en-GB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90316965"/>
      </p:ext>
    </p:extLst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Parallax</vt:lpstr>
      <vt:lpstr>Александр Исаевич Солженицын (1918 – 2008)</vt:lpstr>
      <vt:lpstr>Детские годы и образование </vt:lpstr>
      <vt:lpstr>PowerPoint Presentation</vt:lpstr>
      <vt:lpstr>Вторая мировая война </vt:lpstr>
      <vt:lpstr>Заключение и ссылка </vt:lpstr>
      <vt:lpstr>PowerPoint Presentation</vt:lpstr>
      <vt:lpstr>Конфликты с властями </vt:lpstr>
      <vt:lpstr>Личная жизнь</vt:lpstr>
      <vt:lpstr>PowerPoint Presentation</vt:lpstr>
      <vt:lpstr>PowerPoint Presentation</vt:lpstr>
      <vt:lpstr>Жизнь за границей. Последние годы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Исаевич Солженицын (1918 – 2008)</dc:title>
  <dc:creator/>
  <cp:lastModifiedBy/>
  <cp:revision>4</cp:revision>
  <dcterms:created xsi:type="dcterms:W3CDTF">2012-07-30T23:42:41Z</dcterms:created>
  <dcterms:modified xsi:type="dcterms:W3CDTF">2018-05-15T16:55:11Z</dcterms:modified>
</cp:coreProperties>
</file>