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58" r:id="rId10"/>
    <p:sldId id="279" r:id="rId11"/>
    <p:sldId id="259" r:id="rId12"/>
    <p:sldId id="260" r:id="rId13"/>
    <p:sldId id="261" r:id="rId14"/>
    <p:sldId id="262" r:id="rId15"/>
    <p:sldId id="263" r:id="rId16"/>
    <p:sldId id="264" r:id="rId17"/>
    <p:sldId id="280" r:id="rId18"/>
    <p:sldId id="281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68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39C57-3EBD-4113-9B21-C503026E1C6F}" type="datetimeFigureOut">
              <a:rPr lang="ru-RU" smtClean="0"/>
              <a:pPr/>
              <a:t>29.12.2018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335BC-D561-40BD-A0C5-F099B4030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86B1-A752-4325-B129-ED32C1842F10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B134-BB43-41CC-9B19-07278EF54DF7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6373-2952-4F7A-91BE-8E7C48EE93AA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AE82-B285-44C2-83B0-FAE1EF8597C9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943D3-3F3A-4A5C-8F00-7C4270A129FF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E61A-33F4-49BF-9A26-D2984A493703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1CA8-2749-47E5-92BD-70C68CEA1C63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D08A-621F-4181-B308-A27D3371B25B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8DF1F-E1EA-4357-AEAE-637DF62E2E5B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E21B-0360-42C7-BFF7-FC3E6E802606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208-732F-4A9C-9B59-AB29380C9594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AADE6-219A-4352-AC93-5CB5DBABA8CC}" type="datetime1">
              <a:rPr lang="ru-RU" smtClean="0"/>
              <a:pPr/>
              <a:t>29.12.2018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Учитель русского языка и литературы - Зорина Елена Валерьевна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A670-D722-41E3-BD8C-D089EEA65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908720"/>
            <a:ext cx="9144000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Подчинительные союзы </a:t>
            </a:r>
          </a:p>
          <a:p>
            <a:pPr algn="ctr"/>
            <a:r>
              <a:rPr lang="ru-RU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союзные слова в сложноподчиненном </a:t>
            </a:r>
            <a:r>
              <a:rPr lang="ru-RU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предложении</a:t>
            </a:r>
          </a:p>
          <a:p>
            <a:pPr algn="ctr"/>
            <a:endParaRPr lang="ru-RU" sz="48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русского языка</a:t>
            </a:r>
          </a:p>
          <a:p>
            <a:pPr algn="r"/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литературы</a:t>
            </a:r>
          </a:p>
          <a:p>
            <a:pPr algn="r"/>
            <a:r>
              <a:rPr lang="ru-RU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Светлана Фёдоровна Соколикова</a:t>
            </a:r>
            <a:endParaRPr lang="ru-RU" b="1" cap="none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412776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Союзные слова – являются членами предложения, к ним можно поставить вопрос, их можно заменить значимым словом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486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Союзное слово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заменить значимыми словами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412776"/>
            <a:ext cx="856895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Петя забыл, </a:t>
            </a:r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друга день рождения. = Петя забыл, </a:t>
            </a:r>
            <a:r>
              <a:rPr lang="ru-RU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седьмого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восьмого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девятого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числа у друга день рождения.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50100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Союз когда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можно убрать из предложения.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450912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он вспомнил, было уже поздно. = Он вспомнил, но было уже поздно.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496" y="548680"/>
            <a:ext cx="360040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7544" y="332656"/>
            <a:ext cx="867645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3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Петя думал, </a:t>
            </a:r>
            <a:r>
              <a:rPr lang="ru-RU" sz="43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43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подарить другу.</a:t>
            </a:r>
            <a:endParaRPr lang="ru-RU" sz="43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496" y="4941168"/>
            <a:ext cx="360040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95536" y="4731534"/>
            <a:ext cx="874846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3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Петя решил, </a:t>
            </a:r>
            <a:r>
              <a:rPr lang="ru-RU" sz="43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43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лучший подарок - книга.</a:t>
            </a:r>
            <a:endParaRPr lang="ru-RU" sz="43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2555776" y="1196752"/>
            <a:ext cx="5184576" cy="3384376"/>
          </a:xfrm>
          <a:prstGeom prst="cloudCallout">
            <a:avLst>
              <a:gd name="adj1" fmla="val -31121"/>
              <a:gd name="adj2" fmla="val 5864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3563887" y="1916832"/>
            <a:ext cx="2232249" cy="2304256"/>
            <a:chOff x="3851920" y="2204864"/>
            <a:chExt cx="1728193" cy="201622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51920" y="2492896"/>
              <a:ext cx="1728192" cy="172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3851921" y="2204864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Что? Ракетку?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563888" y="1916832"/>
            <a:ext cx="2232248" cy="2138363"/>
            <a:chOff x="323528" y="2276872"/>
            <a:chExt cx="2232248" cy="213836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2708920"/>
              <a:ext cx="1710115" cy="1706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323528" y="2276872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Что? Мяч?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491880" y="1916832"/>
            <a:ext cx="2376686" cy="2303852"/>
            <a:chOff x="323528" y="1988840"/>
            <a:chExt cx="2376686" cy="27359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3528" y="2420888"/>
              <a:ext cx="2376686" cy="2303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395536" y="1988840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Что? Книгу?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79677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Петя думал, </a:t>
            </a:r>
            <a:r>
              <a:rPr lang="ru-RU" sz="36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4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подарить другу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= Петя думал, </a:t>
            </a:r>
            <a:r>
              <a:rPr lang="ru-RU" sz="36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ракетку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мяч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36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книгу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подарить другу.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4653136"/>
            <a:ext cx="8748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Петя решил, </a:t>
            </a:r>
            <a:r>
              <a:rPr lang="ru-RU" sz="36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лучший подарок -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книга. = Петя решил: лучший подарок - книга.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47667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Союзное слово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заменить значимыми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словами.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378904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Союз что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убрать из предложения.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7" grpId="1"/>
      <p:bldP spid="1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052736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Сыщи письмо,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я вчера от старосты получил.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628800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«письмо» или союзное слово которое, нельзя опустить.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3284984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заметил,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тесной квартире даже и мыслям тесно.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4275093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можно опустить.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11663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Союзы и союзные слова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ЧТО, КАК, КОГДА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195591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видел из-за ограды,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стражники прощались с ними.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2131695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союзу «что», можно опустить.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3787879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хорошо знал,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надо обращаться с крабами.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4777988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как именно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нельзя опустить.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1663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Союзы и союзные слова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ЧТО, КАК, КОГДА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195591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Был час,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люди возвращались с работы.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2131695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тот час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союзное слово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который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нельзя опустить.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3787879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восходит луна, из зарослей выходят шакалы.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4777988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союзу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то время как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11663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Союзы и союзные слова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ЧТО, КАК, КОГДА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227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ЗАЧЕМ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различать союзы и союзные слова?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59626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Она не любила всё что было связано с футболом.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 комнате  были  дети  которые  не обращали на нас внимания.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Я недоумевал  кто  же  эта старуха.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 кто не успел к двери кинулись в радостной панике к окнам.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5544616"/>
          </a:xfrm>
        </p:spPr>
        <p:txBody>
          <a:bodyPr>
            <a:normAutofit/>
          </a:bodyPr>
          <a:lstStyle/>
          <a:p>
            <a:r>
              <a:rPr lang="ru-RU" b="1" dirty="0" smtClean="0"/>
              <a:t>1. Все кто видели этот фильм отзывались о нём хорошо.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2. Все кто видел этот фильм отзывался  о нём хорошо</a:t>
            </a:r>
            <a:r>
              <a:rPr lang="ru-RU" b="1" smtClean="0"/>
              <a:t>. </a:t>
            </a:r>
            <a:br>
              <a:rPr lang="ru-RU" b="1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 Все кто видел этот фильм отзывались о нём хорошо.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92696"/>
            <a:ext cx="9144000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Цели: </a:t>
            </a:r>
          </a:p>
          <a:p>
            <a:pPr algn="ctr"/>
            <a:endParaRPr lang="ru-RU" sz="44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закрепить знания о сложноподчиненном предложении;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научиться различать союзы и союзные слова.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56792"/>
            <a:ext cx="91440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50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15000" b="1" cap="none" spc="50" dirty="0" smtClean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3568" y="404664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Укажите слово с проверяемой ударением безударной гласной в корне.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1412776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портфель	   2) возраст	</a:t>
            </a:r>
          </a:p>
          <a:p>
            <a:pPr marL="514350" indent="-514350">
              <a:buAutoNum type="arabicParenR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3) умиление      4) положение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3429000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3) умиление	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16632"/>
            <a:ext cx="8964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В каком слове правописание суффикса определяется правилом «Две буквы Н пишутся в прилагательных, образованных при помощи суффикса -Н- от существительного с основой на -Н-»?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132856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заработанные		2) одновременно		   </a:t>
            </a:r>
          </a:p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3) естественному		4) длинным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3429000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4) длинным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404664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В каком слове правописание приставки зависит от   последующего согласного звука?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1628800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историями			2) склонилась</a:t>
            </a:r>
          </a:p>
          <a:p>
            <a:pPr marL="514350" indent="-5143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3) поставить			4) взглянула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3429000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4) взглянула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04664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Замените словосочетание БЕЗЫМЯННУЮ РЕЧУШКУ,  построенное на основе связи согласование, синонимичным словосочетанием со связью управление.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608" y="2852936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РЕЧУШКУ </a:t>
            </a:r>
          </a:p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БЕЗ ИМЕНИ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04664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Выпишите грамматическую основу.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Они только стараются поскорее пройти мимо безмолвных и неподвижных нищих.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608" y="2852936"/>
            <a:ext cx="7272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Они стараются пройти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31776" y="6309320"/>
            <a:ext cx="8512224" cy="365125"/>
          </a:xfrm>
        </p:spPr>
        <p:txBody>
          <a:bodyPr/>
          <a:lstStyle/>
          <a:p>
            <a:pPr algn="r"/>
            <a:endParaRPr lang="ru-RU" sz="20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0648"/>
            <a:ext cx="360040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59632" y="44624"/>
            <a:ext cx="78843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Петя забыл,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друга день рождения.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4941168"/>
            <a:ext cx="360040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59632" y="4731534"/>
            <a:ext cx="78843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он вспомнил, было уже поздно.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1979712" y="1412776"/>
            <a:ext cx="5256584" cy="345638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3" name="Группа 22"/>
          <p:cNvGrpSpPr/>
          <p:nvPr/>
        </p:nvGrpSpPr>
        <p:grpSpPr>
          <a:xfrm>
            <a:off x="3635896" y="1844824"/>
            <a:ext cx="2448272" cy="2520280"/>
            <a:chOff x="3635896" y="1844824"/>
            <a:chExt cx="2448272" cy="2520280"/>
          </a:xfrm>
        </p:grpSpPr>
        <p:sp>
          <p:nvSpPr>
            <p:cNvPr id="12" name="TextBox 11"/>
            <p:cNvSpPr txBox="1"/>
            <p:nvPr/>
          </p:nvSpPr>
          <p:spPr>
            <a:xfrm>
              <a:off x="3635896" y="3995772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latin typeface="Times New Roman" pitchFamily="18" charset="0"/>
                  <a:cs typeface="Times New Roman" pitchFamily="18" charset="0"/>
                </a:rPr>
                <a:t>Когда? Седьмого?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3851920" y="1844824"/>
              <a:ext cx="1800200" cy="2088232"/>
              <a:chOff x="3851920" y="1844824"/>
              <a:chExt cx="1800200" cy="2088232"/>
            </a:xfrm>
          </p:grpSpPr>
          <p:sp>
            <p:nvSpPr>
              <p:cNvPr id="11" name="Блок-схема: перфолента 10"/>
              <p:cNvSpPr/>
              <p:nvPr/>
            </p:nvSpPr>
            <p:spPr>
              <a:xfrm rot="5400000">
                <a:off x="3707904" y="1988840"/>
                <a:ext cx="2088232" cy="1800200"/>
              </a:xfrm>
              <a:prstGeom prst="flowChartPunchedTap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3923928" y="1844824"/>
                <a:ext cx="1407420" cy="153888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ru-RU" sz="28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rgbClr val="CA6806"/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Январь</a:t>
                </a:r>
              </a:p>
              <a:p>
                <a:pPr algn="ctr"/>
                <a:r>
                  <a:rPr lang="ru-RU" sz="66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7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211960" y="3356992"/>
                <a:ext cx="13681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i="1" dirty="0" smtClean="0">
                    <a:latin typeface="Times New Roman" pitchFamily="18" charset="0"/>
                    <a:cs typeface="Times New Roman" pitchFamily="18" charset="0"/>
                  </a:rPr>
                  <a:t>воскресенье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4" name="Группа 23"/>
          <p:cNvGrpSpPr/>
          <p:nvPr/>
        </p:nvGrpSpPr>
        <p:grpSpPr>
          <a:xfrm>
            <a:off x="3677816" y="1824608"/>
            <a:ext cx="2448272" cy="2529572"/>
            <a:chOff x="7164288" y="620688"/>
            <a:chExt cx="2448272" cy="252957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7343800" y="620688"/>
              <a:ext cx="1836712" cy="2088232"/>
              <a:chOff x="3851920" y="1844824"/>
              <a:chExt cx="1836712" cy="2088232"/>
            </a:xfrm>
          </p:grpSpPr>
          <p:sp>
            <p:nvSpPr>
              <p:cNvPr id="18" name="Блок-схема: перфолента 17"/>
              <p:cNvSpPr/>
              <p:nvPr/>
            </p:nvSpPr>
            <p:spPr>
              <a:xfrm rot="5400000">
                <a:off x="3707904" y="1988840"/>
                <a:ext cx="2088232" cy="1800200"/>
              </a:xfrm>
              <a:prstGeom prst="flowChartPunchedTap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3928" y="1844824"/>
                <a:ext cx="1407420" cy="153888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ru-RU" sz="28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rgbClr val="CA6806"/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Январь</a:t>
                </a:r>
              </a:p>
              <a:p>
                <a:pPr algn="ctr"/>
                <a:r>
                  <a:rPr lang="ru-RU" sz="66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8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12976" y="3356992"/>
                <a:ext cx="14756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i="1" dirty="0" smtClean="0">
                    <a:latin typeface="Times New Roman" pitchFamily="18" charset="0"/>
                    <a:cs typeface="Times New Roman" pitchFamily="18" charset="0"/>
                  </a:rPr>
                  <a:t>понедельник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7164288" y="2780928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latin typeface="Times New Roman" pitchFamily="18" charset="0"/>
                  <a:cs typeface="Times New Roman" pitchFamily="18" charset="0"/>
                </a:rPr>
                <a:t>Когда? Восьмого?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684510" y="1828800"/>
            <a:ext cx="2448272" cy="2529572"/>
            <a:chOff x="7164288" y="620688"/>
            <a:chExt cx="2448272" cy="2529572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7343800" y="620688"/>
              <a:ext cx="1836712" cy="2088232"/>
              <a:chOff x="3851920" y="1844824"/>
              <a:chExt cx="1836712" cy="2088232"/>
            </a:xfrm>
          </p:grpSpPr>
          <p:sp>
            <p:nvSpPr>
              <p:cNvPr id="28" name="Блок-схема: перфолента 27"/>
              <p:cNvSpPr/>
              <p:nvPr/>
            </p:nvSpPr>
            <p:spPr>
              <a:xfrm rot="5400000">
                <a:off x="3707904" y="1988840"/>
                <a:ext cx="2088232" cy="1800200"/>
              </a:xfrm>
              <a:prstGeom prst="flowChartPunchedTap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3923928" y="1844824"/>
                <a:ext cx="1407420" cy="153888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ru-RU" sz="28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rgbClr val="CA6806"/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Январь</a:t>
                </a:r>
              </a:p>
              <a:p>
                <a:pPr algn="ctr"/>
                <a:r>
                  <a:rPr lang="ru-RU" sz="66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9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212976" y="3356992"/>
                <a:ext cx="14756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i="1" dirty="0" smtClean="0">
                    <a:latin typeface="Times New Roman" pitchFamily="18" charset="0"/>
                    <a:cs typeface="Times New Roman" pitchFamily="18" charset="0"/>
                  </a:rPr>
                  <a:t>вторник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7164288" y="2780928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latin typeface="Times New Roman" pitchFamily="18" charset="0"/>
                  <a:cs typeface="Times New Roman" pitchFamily="18" charset="0"/>
                </a:rPr>
                <a:t>Когда? Девятого?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499</Words>
  <Application>Microsoft Office PowerPoint</Application>
  <PresentationFormat>Экран (4:3)</PresentationFormat>
  <Paragraphs>79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ЗАЧЕМ  различать союзы и союзные слова?   </vt:lpstr>
      <vt:lpstr>Она не любила всё что было связано с футболом.  В  комнате  были  дети  которые  не обращали на нас внимания.  Я недоумевал  кто  же  эта старуха.  Те кто не успел к двери кинулись в радостной панике к окнам. </vt:lpstr>
      <vt:lpstr>1. Все кто видели этот фильм отзывались о нём хорошо.   2. Все кто видел этот фильм отзывался  о нём хорошо.   3. Все кто видел этот фильм отзывались о нём хорошо.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Света</cp:lastModifiedBy>
  <cp:revision>44</cp:revision>
  <dcterms:created xsi:type="dcterms:W3CDTF">2012-11-11T18:11:45Z</dcterms:created>
  <dcterms:modified xsi:type="dcterms:W3CDTF">2018-12-29T05:47:34Z</dcterms:modified>
</cp:coreProperties>
</file>