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2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screen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screen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«Дымковская игрушка»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Рисунки учащихся параллели 5-ых классов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27197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81228_13294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566339" y="1157959"/>
            <a:ext cx="5451000" cy="3840479"/>
          </a:xfrm>
          <a:prstGeom prst="rect">
            <a:avLst/>
          </a:prstGeom>
        </p:spPr>
      </p:pic>
      <p:pic>
        <p:nvPicPr>
          <p:cNvPr id="3" name="Рисунок 2" descr="20181228_13295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6541954" y="1212315"/>
            <a:ext cx="5505901" cy="37476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8537" y="5943600"/>
            <a:ext cx="3958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Ученик 5 «А» класса Игнатов Марат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37269" y="5904411"/>
            <a:ext cx="3553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Ученица 5 «А» класса Кулакова Александра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81228_13305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16628" y="353422"/>
            <a:ext cx="4300402" cy="5733869"/>
          </a:xfrm>
          <a:prstGeom prst="rect">
            <a:avLst/>
          </a:prstGeom>
        </p:spPr>
      </p:pic>
      <p:pic>
        <p:nvPicPr>
          <p:cNvPr id="3" name="Рисунок 2" descr="20181228_13312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753496" y="366485"/>
            <a:ext cx="4284617" cy="57128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76102" y="6211669"/>
            <a:ext cx="4193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Ученица 5 «Е» класса </a:t>
            </a:r>
            <a:r>
              <a:rPr lang="ru-RU" dirty="0" err="1" smtClean="0"/>
              <a:t>Калабушкина</a:t>
            </a:r>
            <a:r>
              <a:rPr lang="ru-RU" dirty="0" smtClean="0"/>
              <a:t> Елизавета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18811" y="6204857"/>
            <a:ext cx="4153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Ученица 5 «Г» класса  </a:t>
            </a:r>
            <a:r>
              <a:rPr lang="ru-RU" dirty="0" err="1" smtClean="0"/>
              <a:t>Фунтикова</a:t>
            </a:r>
            <a:r>
              <a:rPr lang="ru-RU" dirty="0" smtClean="0"/>
              <a:t> Полина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81228_13330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54033" y="325844"/>
            <a:ext cx="4506687" cy="5820199"/>
          </a:xfrm>
          <a:prstGeom prst="rect">
            <a:avLst/>
          </a:prstGeom>
        </p:spPr>
      </p:pic>
      <p:pic>
        <p:nvPicPr>
          <p:cNvPr id="3" name="Рисунок 2" descr="20181228_13320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570617" y="343986"/>
            <a:ext cx="4349932" cy="57999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71600" y="6217920"/>
            <a:ext cx="4284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Ученица 5 «Г» Пригожа Кристина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662057" y="6191794"/>
            <a:ext cx="4284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Ученица 5 «А» класса  Попова Таисия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81228_13310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446312" y="1055920"/>
            <a:ext cx="5521235" cy="4140926"/>
          </a:xfrm>
          <a:prstGeom prst="rect">
            <a:avLst/>
          </a:prstGeom>
        </p:spPr>
      </p:pic>
      <p:pic>
        <p:nvPicPr>
          <p:cNvPr id="3" name="Рисунок 2" descr="20181228_13315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936377" y="352697"/>
            <a:ext cx="4114800" cy="55710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62594" y="5982789"/>
            <a:ext cx="4101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Ученик 5  «Е» класс </a:t>
            </a:r>
            <a:r>
              <a:rPr lang="ru-RU" dirty="0" err="1" smtClean="0"/>
              <a:t>Хроповицкий</a:t>
            </a:r>
            <a:r>
              <a:rPr lang="ru-RU" dirty="0" smtClean="0"/>
              <a:t> Николай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988629" y="5982789"/>
            <a:ext cx="4036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Ученица 5 «В» класса </a:t>
            </a:r>
            <a:r>
              <a:rPr lang="ru-RU" dirty="0" err="1" smtClean="0"/>
              <a:t>Лямиеа</a:t>
            </a:r>
            <a:r>
              <a:rPr lang="ru-RU" dirty="0" smtClean="0"/>
              <a:t> Ксения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81228_13303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33301" y="375192"/>
            <a:ext cx="4274276" cy="5699035"/>
          </a:xfrm>
          <a:prstGeom prst="rect">
            <a:avLst/>
          </a:prstGeom>
        </p:spPr>
      </p:pic>
      <p:pic>
        <p:nvPicPr>
          <p:cNvPr id="3" name="Рисунок 2" descr="20181228_13300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767105" y="405672"/>
            <a:ext cx="4222025" cy="56293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53589" y="6113417"/>
            <a:ext cx="4062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Ученица 5 «Б» класса Рябинина  </a:t>
            </a:r>
            <a:r>
              <a:rPr lang="ru-RU" dirty="0" err="1" smtClean="0"/>
              <a:t>Ульяна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361611" y="6152606"/>
            <a:ext cx="4088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Ученица 5 «Г» класса Лысенко Анастасия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35</TotalTime>
  <Words>88</Words>
  <Application>Microsoft Office PowerPoint</Application>
  <PresentationFormat>Произвольный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Savon</vt:lpstr>
      <vt:lpstr>«Дымковская игрушка»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Kolyshkina</dc:creator>
  <cp:lastModifiedBy>Anna Kolyshkina</cp:lastModifiedBy>
  <cp:revision>6</cp:revision>
  <dcterms:created xsi:type="dcterms:W3CDTF">2014-09-12T02:12:20Z</dcterms:created>
  <dcterms:modified xsi:type="dcterms:W3CDTF">2018-12-29T06:56:14Z</dcterms:modified>
</cp:coreProperties>
</file>