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2" r:id="rId5"/>
    <p:sldId id="263" r:id="rId6"/>
    <p:sldId id="271" r:id="rId7"/>
    <p:sldId id="275" r:id="rId8"/>
    <p:sldId id="276" r:id="rId9"/>
    <p:sldId id="279" r:id="rId10"/>
    <p:sldId id="280" r:id="rId11"/>
    <p:sldId id="28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1" autoAdjust="0"/>
    <p:restoredTop sz="94721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юша\Desktop\13813_html_34392fa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894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0"/>
            <a:ext cx="5791200" cy="47244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«Возрастные особенности детей 1,5 -3 лет»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3400" y="4648199"/>
            <a:ext cx="464820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33400"/>
            <a:ext cx="5867400" cy="6096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Одно из условий уверенности и спокойствия ребенка - это системность, ритмичность и повторяемость его жизни, т.е. четкое соблюдение режима. 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Дети в этом возрасте искренние, открытые, честные. Они не умеют скрывать свои симпатии и антипатии. Чувства детей неустойчивы и противоречивы, настроение подвержено частой смене.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286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нюша\Desktop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28600"/>
            <a:ext cx="8001000" cy="510540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а\Desktop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"/>
            <a:ext cx="6934200" cy="64770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800" dirty="0" smtClean="0"/>
              <a:t>     </a:t>
            </a:r>
          </a:p>
          <a:p>
            <a:pPr>
              <a:lnSpc>
                <a:spcPct val="110000"/>
              </a:lnSpc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Дети 1,5 - 3 лет относятся к раннему возрасту. Раннее детство – очень короткий период в жизни человека. Именно в первые три года жизни дети учатся тому, что будут использовать в течение всей дальнейшей жизни. Если взрослые на протяжении этого возрастного периода оказывают поддержку ребенку, он будет гораздо быстрее развиваться. Кроме того, результатом искреннего и доброжелательного общения взрослого и ребенка окажутся </a:t>
            </a:r>
            <a:r>
              <a:rPr lang="ru-RU" sz="2600" b="1" i="1" smtClean="0">
                <a:latin typeface="Times New Roman" pitchFamily="18" charset="0"/>
                <a:cs typeface="Times New Roman" pitchFamily="18" charset="0"/>
              </a:rPr>
              <a:t>сформированные  у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малыша чувство доверия к миру, привязанность к родителям и другим близким людям.</a:t>
            </a:r>
          </a:p>
          <a:p>
            <a:pPr>
              <a:buNone/>
            </a:pPr>
            <a:endParaRPr lang="ru-RU" sz="4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нюша\Desktop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Autofit/>
          </a:bodyPr>
          <a:lstStyle/>
          <a:p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85800"/>
            <a:ext cx="6400800" cy="54403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   Основной вид деятельности детей - манипулирование предметами. Т.е. ребенок вначале изучает предмет, узнает его назначение, а затем начинает употреблять эти предметы для других целей. Поэтому, чтобы предметная деятельность носила развивающий характер, нужно ребенку осваивать разнообразные действия с одним и тем же предметом, а значит, предметно- развивающая среда не должна быть перегружена игрушками, но должна быть разнообразной. Игры со сверстниками не привлекают детей, они предпочитают самостоятельные игры. На этой основе развивается игровая и продуктивная деятельность ребенка, т.е. лепка, рисование, конструирование.</a:t>
            </a:r>
          </a:p>
          <a:p>
            <a:pPr>
              <a:buNone/>
            </a:pPr>
            <a:endParaRPr lang="ru-RU" sz="4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юш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619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6553200" cy="601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Происходит активное формирование речи: 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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1,5 годам ребенок должен владеть 30-40 словами;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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2 годам - 300-400. Основные вопросы детей в этом возрасте «Кто?», «Что?», ребенок начинает употреблять не только существительные, но и прилагательные, наречия, глаголы, местоимения.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Формируется фразовая речь; 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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2,5 годам ребенок осваивает 1000 слов, основные вопросы, интересующие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ребенка «Где?», «Когда?», «Куда?», «Откуда?». </a:t>
            </a:r>
          </a:p>
          <a:p>
            <a:pPr>
              <a:buNone/>
            </a:pPr>
            <a:endParaRPr lang="ru-RU" sz="2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45719"/>
          </a:xfrm>
        </p:spPr>
        <p:txBody>
          <a:bodyPr>
            <a:normAutofit fontScale="90000"/>
          </a:bodyPr>
          <a:lstStyle/>
          <a:p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6400800" cy="6248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Развитие познавательных процессов ребенка раннего возраста идет быстрыми темпами: стремительно развиваются внимание, память, восприятие, мышление и т. д. Главной функцией данного возраста является восприятие, поэтому наибольших успехов ребенок достигает не в области памяти или мышления, а в области восприятия. И именно его надо развивать в первую очередь.                                                                  Восприятие ребенка этого возраста непроизвольное. Он может выделить в предмете лишь его ярко выраженные признаки, часто являющиеся второстепенными. Задача взрослого - правильно называть признаки и действия предмета, постоянно озвучивать их, а затем и спрашивать о них у ребенка. 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Детям этого возраста полезны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самообучающие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игрушки: матрешки, вкладыши, пирамидки. </a:t>
            </a: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286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юша\Desktop\13813_html_34392fa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6858000" cy="6202362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этом возрасте важно знакомить детей с цветом и формой. В возрасте 2-3 лет ребенок способен различать: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 форм (круг, квадрат, овал, треугольник и прямоугольник),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цвет (красный, синий, зеленый, желтый, черный, белый, фиолетовый,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оранжевый).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юша\Desktop\13813_html_34392fa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894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6781800" cy="563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Важно приучать ребенка к книгам, больше читать сказок и стихов.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Основной способ познания ребенком окружающего мира - метод проб и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ошибок, поэтому дети этого возраста любят разбирать игрушки. Чаще всего, это нормальная познавательная активность ребенка, а не его капризы.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7239000" cy="5364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   Внимание и память ребенка раннего возраста непроизвольные. Т.е. привлекают и запоминаются только яркие предметы, издающие звуки, картинки и т.д. </a:t>
            </a:r>
          </a:p>
          <a:p>
            <a:pPr>
              <a:buNone/>
            </a:pPr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   Поведение ребенка также непроизвольное, дети не могут сразу прекратить что-то делать или выполнить сразу несколько действий.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286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848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7200"/>
            <a:ext cx="6248400" cy="60198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    </a:t>
            </a:r>
            <a:r>
              <a:rPr lang="ru-RU" sz="5900" b="1" i="1" dirty="0" smtClean="0">
                <a:latin typeface="Times New Roman" pitchFamily="18" charset="0"/>
                <a:cs typeface="Times New Roman" pitchFamily="18" charset="0"/>
              </a:rPr>
              <a:t>Дети раннего возраста очень восприимчивы к эмоциональным состояниям окружающих и подвержены так называемому «эффекту заражения»: если один ребенок начнет радостно скакать по группе, то, как минимум, еще три «лошадки» будут рядом с ним. Проявления положительных и отрицательных эмоций зависит от физического комфорта.</a:t>
            </a:r>
          </a:p>
          <a:p>
            <a:pPr>
              <a:lnSpc>
                <a:spcPct val="120000"/>
              </a:lnSpc>
            </a:pPr>
            <a:endParaRPr lang="ru-RU" sz="5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286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441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«Возрастные особенности детей 1,5 -3 лет»</vt:lpstr>
      <vt:lpstr>Слайд 2</vt:lpstr>
      <vt:lpstr>Слайд 3</vt:lpstr>
      <vt:lpstr>Слайд 4</vt:lpstr>
      <vt:lpstr>Слайд 5</vt:lpstr>
      <vt:lpstr>В этом возрасте важно знакомить детей с цветом и формой. В возрасте 2-3 лет ребенок способен различать: 5 форм (круг, квадрат, овал, треугольник и прямоугольник),   цвет (красный, синий, зеленый, желтый, черный, белый, фиолетовый, оранжевый).    </vt:lpstr>
      <vt:lpstr>Важно приучать ребенка к книгам, больше читать сказок и стихов. Основной способ познания ребенком окружающего мира - метод проб и ошибок, поэтому дети этого возраста любят разбирать игрушки. Чаще всего, это нормальная познавательная активность ребенка, а не его капризы.   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Admin</cp:lastModifiedBy>
  <cp:revision>131</cp:revision>
  <dcterms:created xsi:type="dcterms:W3CDTF">2014-12-03T19:46:18Z</dcterms:created>
  <dcterms:modified xsi:type="dcterms:W3CDTF">2018-12-28T20:25:11Z</dcterms:modified>
</cp:coreProperties>
</file>