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2"/>
  </p:notesMasterIdLst>
  <p:sldIdLst>
    <p:sldId id="275" r:id="rId2"/>
    <p:sldId id="277" r:id="rId3"/>
    <p:sldId id="278" r:id="rId4"/>
    <p:sldId id="276" r:id="rId5"/>
    <p:sldId id="280" r:id="rId6"/>
    <p:sldId id="279" r:id="rId7"/>
    <p:sldId id="268" r:id="rId8"/>
    <p:sldId id="282" r:id="rId9"/>
    <p:sldId id="258" r:id="rId10"/>
    <p:sldId id="294" r:id="rId11"/>
    <p:sldId id="264" r:id="rId12"/>
    <p:sldId id="266" r:id="rId13"/>
    <p:sldId id="286" r:id="rId14"/>
    <p:sldId id="287" r:id="rId15"/>
    <p:sldId id="292" r:id="rId16"/>
    <p:sldId id="293" r:id="rId17"/>
    <p:sldId id="262" r:id="rId18"/>
    <p:sldId id="289" r:id="rId19"/>
    <p:sldId id="267" r:id="rId20"/>
    <p:sldId id="27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F94"/>
    <a:srgbClr val="0000FF"/>
    <a:srgbClr val="0000CC"/>
    <a:srgbClr val="1D8D17"/>
    <a:srgbClr val="FF0000"/>
    <a:srgbClr val="08863B"/>
    <a:srgbClr val="26A65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6348FAF-FC24-47C5-A668-A96915DD48FC}" type="datetimeFigureOut">
              <a:rPr lang="ru-RU"/>
              <a:pPr>
                <a:defRPr/>
              </a:pPr>
              <a:t>29.12.2018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25504F1-AD6F-458F-8650-58C696BEA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44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B26E4C-AB6C-49E0-8E7E-768C78AF82B6}" type="slidenum">
              <a:rPr lang="ru-RU"/>
              <a:pPr eaLnBrk="1" hangingPunct="1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CB500-C8A9-4A74-BD6B-4DD51D523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93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A22DF-9537-41AD-A53A-B20A4CE48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32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E5E2-0793-4D95-93CF-0A46FAF47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31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DD569-89A2-4231-B028-7EA83584F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881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6D53C-CD64-47FF-8E6E-3A8854738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54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1B44-1F59-4A9B-9839-A76685B01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6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5FA6-EDC4-4561-B52A-777135F10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861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BB5F8-050D-4015-A549-9F7B7CC98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47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00BCD-5B40-4E75-B2D5-0C017D151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91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A6DC9-FB7F-4D8B-9597-C6D04A457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40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70C6C-0437-4779-91B7-D562763FC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3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649F29-F679-42FA-962B-0C45BDEB5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strannik.in.ua/wp-content/uploads/2010/01/01_22Florence.jpg" TargetMode="External"/><Relationship Id="rId3" Type="http://schemas.openxmlformats.org/officeDocument/2006/relationships/hyperlink" Target="http://holst.in.ua/public/images/62.jpg" TargetMode="External"/><Relationship Id="rId7" Type="http://schemas.openxmlformats.org/officeDocument/2006/relationships/hyperlink" Target="http://zhurnal.lib.ru/img/h/halturin_s_w/crimea/970842.jpg" TargetMode="External"/><Relationship Id="rId2" Type="http://schemas.openxmlformats.org/officeDocument/2006/relationships/hyperlink" Target="http://affet.ru/fet_bi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pa.02.ru/tur/photo/img_big/b2.jpg" TargetMode="External"/><Relationship Id="rId5" Type="http://schemas.openxmlformats.org/officeDocument/2006/relationships/hyperlink" Target="http://www.lensart.ru/picturecontent-pid-2b267-et-975a0e1" TargetMode="External"/><Relationship Id="rId10" Type="http://schemas.openxmlformats.org/officeDocument/2006/relationships/hyperlink" Target="http://gov.cap.ru/imggen/news/350/929720.jpg" TargetMode="External"/><Relationship Id="rId4" Type="http://schemas.openxmlformats.org/officeDocument/2006/relationships/hyperlink" Target="http://s43.radikal.ru/i100/0811/f0/b713e35f7937.jpg" TargetMode="External"/><Relationship Id="rId9" Type="http://schemas.openxmlformats.org/officeDocument/2006/relationships/hyperlink" Target="http://www.visamoscow.ru/france/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313" y="5429250"/>
            <a:ext cx="914400" cy="91440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42925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2063" y="5429250"/>
            <a:ext cx="914400" cy="914400"/>
          </a:xfrm>
          <a:prstGeom prst="rect">
            <a:avLst/>
          </a:prstGeom>
          <a:solidFill>
            <a:srgbClr val="0886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14688" y="5429250"/>
            <a:ext cx="914400" cy="91440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43375" y="542925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00750" y="542925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929438" y="5429250"/>
            <a:ext cx="914400" cy="91440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2536031" y="5822157"/>
            <a:ext cx="135731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394200" y="5964238"/>
            <a:ext cx="1357313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5429250" y="5072063"/>
            <a:ext cx="285750" cy="2857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5" name="Рисунок 24" descr="самолет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486" y="1340768"/>
            <a:ext cx="3222178" cy="231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0928"/>
            <a:ext cx="8229600" cy="1143000"/>
          </a:xfrm>
        </p:spPr>
        <p:txBody>
          <a:bodyPr/>
          <a:lstStyle/>
          <a:p>
            <a:r>
              <a:rPr lang="ru-RU" sz="6000" b="1" dirty="0" smtClean="0"/>
              <a:t>2012 г. – год Российской истории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2863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 u="sng" smtClean="0"/>
              <a:t>Феодосия</a:t>
            </a:r>
            <a:r>
              <a:rPr lang="ru-RU" sz="3600" smtClean="0"/>
              <a:t> – город в Крыму, на берегу Чёрного моря.</a:t>
            </a:r>
          </a:p>
        </p:txBody>
      </p:sp>
      <p:pic>
        <p:nvPicPr>
          <p:cNvPr id="15364" name="Picture 4" descr="9708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5976664" cy="3710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 u="sng" smtClean="0"/>
              <a:t>Франция </a:t>
            </a:r>
            <a:r>
              <a:rPr lang="ru-RU" sz="3600" smtClean="0"/>
              <a:t>– государство в Западной Европе.</a:t>
            </a:r>
          </a:p>
        </p:txBody>
      </p:sp>
      <p:pic>
        <p:nvPicPr>
          <p:cNvPr id="17412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72816"/>
            <a:ext cx="5112569" cy="320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4" descr="самолет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500063"/>
            <a:ext cx="47148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8" descr="E:\Documents and Settings\Admin\Рабочий стол\анимация спорт\18f49a9f5ec8a70e5eb777af9c97d3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3786188"/>
            <a:ext cx="1571625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8" descr="E:\Documents and Settings\Admin\Рабочий стол\анимация спорт\18f49a9f5ec8a70e5eb777af9c97d3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857625"/>
            <a:ext cx="1571625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8" descr="E:\Documents and Settings\Admin\Рабочий стол\анимация спорт\18f49a9f5ec8a70e5eb777af9c97d3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3286125"/>
            <a:ext cx="1571625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Картинка 2 из 17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4112468" cy="257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8" name="Picture 6" descr="Картинка 6 из 17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71750"/>
            <a:ext cx="3418409" cy="348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самолет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44824"/>
            <a:ext cx="2664296" cy="2344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19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916832"/>
            <a:ext cx="8424936" cy="3168352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Заглавная буква Ф</a:t>
            </a:r>
          </a:p>
          <a:p>
            <a:pPr marL="0" indent="0" algn="ctr">
              <a:buNone/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словах и предложениях</a:t>
            </a:r>
          </a:p>
        </p:txBody>
      </p:sp>
    </p:spTree>
    <p:extLst>
      <p:ext uri="{BB962C8B-B14F-4D97-AF65-F5344CB8AC3E}">
        <p14:creationId xmlns:p14="http://schemas.microsoft.com/office/powerpoint/2010/main" val="48183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229600" cy="1143000"/>
          </a:xfrm>
        </p:spPr>
        <p:txBody>
          <a:bodyPr/>
          <a:lstStyle/>
          <a:p>
            <a:pPr algn="l"/>
            <a:r>
              <a:rPr lang="ru-RU" sz="9600" smtClean="0"/>
              <a:t>Фамилия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smtClean="0"/>
              <a:t>        </a:t>
            </a:r>
            <a:r>
              <a:rPr lang="ru-RU" smtClean="0">
                <a:solidFill>
                  <a:srgbClr val="0000FF"/>
                </a:solidFill>
              </a:rPr>
              <a:t> 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42988" y="4221163"/>
            <a:ext cx="7777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0825" y="2997200"/>
            <a:ext cx="4895850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5400"/>
              <a:t>общее имя членов одной семьи</a:t>
            </a:r>
          </a:p>
        </p:txBody>
      </p:sp>
      <p:pic>
        <p:nvPicPr>
          <p:cNvPr id="13327" name="Picture 15" descr="54_350x4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32856"/>
            <a:ext cx="2542183" cy="303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4face38a06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5656" y="692696"/>
            <a:ext cx="6205216" cy="465218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74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2268538" y="260350"/>
            <a:ext cx="7596187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ru-RU" sz="540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урок!</a:t>
            </a: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1331913" y="2276475"/>
            <a:ext cx="3640137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Прозвени-ка, дружок,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Голосистый звонок.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Перемену ждут ребята.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Поиграть, попрыгать надо!</a:t>
            </a:r>
          </a:p>
        </p:txBody>
      </p:sp>
      <p:pic>
        <p:nvPicPr>
          <p:cNvPr id="26630" name="Рисунок 9" descr="0_67001_8fead0ef_X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2571750"/>
            <a:ext cx="31115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2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3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Text Box 2">
            <a:hlinkClick r:id="rId2" action="ppaction://hlinksldjump"/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1501"/>
            <a:ext cx="8820472" cy="580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Овал 2">
            <a:hlinkClick r:id="rId2" action="ppaction://hlinksldjump"/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438" y="5943600"/>
            <a:ext cx="1890712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TextBox 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63" y="195263"/>
            <a:ext cx="2913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Ресурсы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557338"/>
            <a:ext cx="8785225" cy="499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500" smtClean="0">
                <a:hlinkClick r:id="rId2"/>
              </a:rPr>
              <a:t>http://affet.ru/fet_big.jpg</a:t>
            </a:r>
            <a:endParaRPr lang="ru-RU" sz="2500" smtClean="0"/>
          </a:p>
          <a:p>
            <a:pPr>
              <a:lnSpc>
                <a:spcPct val="80000"/>
              </a:lnSpc>
            </a:pPr>
            <a:r>
              <a:rPr lang="ru-RU" sz="2500" smtClean="0">
                <a:hlinkClick r:id="rId3"/>
              </a:rPr>
              <a:t>http://holst.in.ua/public/images/62.jpg</a:t>
            </a:r>
            <a:endParaRPr lang="ru-RU" sz="2500" smtClean="0"/>
          </a:p>
          <a:p>
            <a:pPr>
              <a:lnSpc>
                <a:spcPct val="80000"/>
              </a:lnSpc>
            </a:pPr>
            <a:r>
              <a:rPr lang="ru-RU" sz="2500" smtClean="0">
                <a:hlinkClick r:id="rId4"/>
              </a:rPr>
              <a:t>http://s43.radikal.ru/i100/0811/f0/b713e35f7937.jpg</a:t>
            </a:r>
            <a:endParaRPr lang="ru-RU" sz="2500" smtClean="0"/>
          </a:p>
          <a:p>
            <a:pPr>
              <a:lnSpc>
                <a:spcPct val="80000"/>
              </a:lnSpc>
            </a:pPr>
            <a:r>
              <a:rPr lang="ru-RU" sz="2500" smtClean="0">
                <a:hlinkClick r:id="rId5"/>
              </a:rPr>
              <a:t>http://www.lensart.ru/picturecontent-pid-2b267-et-975a0e1</a:t>
            </a:r>
            <a:endParaRPr lang="ru-RU" sz="2500" smtClean="0"/>
          </a:p>
          <a:p>
            <a:pPr>
              <a:lnSpc>
                <a:spcPct val="80000"/>
              </a:lnSpc>
            </a:pPr>
            <a:r>
              <a:rPr lang="ru-RU" sz="2500" smtClean="0">
                <a:hlinkClick r:id="rId6"/>
              </a:rPr>
              <a:t>http://www.ipa.02.ru/tur/photo/img_big/b2.jpg</a:t>
            </a:r>
            <a:endParaRPr lang="ru-RU" sz="2500" smtClean="0"/>
          </a:p>
          <a:p>
            <a:pPr>
              <a:lnSpc>
                <a:spcPct val="80000"/>
              </a:lnSpc>
            </a:pPr>
            <a:r>
              <a:rPr lang="ru-RU" sz="2500" smtClean="0">
                <a:hlinkClick r:id="rId7"/>
              </a:rPr>
              <a:t>http://zhurnal.lib.ru/img/h/halturin_s_w/crimea/970842.jpg</a:t>
            </a:r>
            <a:endParaRPr lang="ru-RU" sz="2500" smtClean="0"/>
          </a:p>
          <a:p>
            <a:pPr>
              <a:lnSpc>
                <a:spcPct val="80000"/>
              </a:lnSpc>
            </a:pPr>
            <a:r>
              <a:rPr lang="ru-RU" sz="2500" smtClean="0">
                <a:hlinkClick r:id="rId8"/>
              </a:rPr>
              <a:t>http://strannik.in.ua/wp-content/uploads/2010/01/01_22Florence.jpg</a:t>
            </a:r>
            <a:endParaRPr lang="ru-RU" sz="2500" smtClean="0"/>
          </a:p>
          <a:p>
            <a:pPr>
              <a:lnSpc>
                <a:spcPct val="80000"/>
              </a:lnSpc>
            </a:pPr>
            <a:r>
              <a:rPr lang="ru-RU" sz="2500" smtClean="0">
                <a:hlinkClick r:id="rId9"/>
              </a:rPr>
              <a:t>http://www.visamoscow.ru/france/1.jpg</a:t>
            </a:r>
            <a:endParaRPr lang="ru-RU" sz="2500" smtClean="0"/>
          </a:p>
          <a:p>
            <a:pPr>
              <a:lnSpc>
                <a:spcPct val="80000"/>
              </a:lnSpc>
            </a:pPr>
            <a:r>
              <a:rPr lang="ru-RU" sz="2500" smtClean="0">
                <a:hlinkClick r:id="rId10"/>
              </a:rPr>
              <a:t>http://gov.cap.ru/imggen/news/350/929720.jpg</a:t>
            </a:r>
            <a:endParaRPr lang="ru-RU" sz="25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500" smtClean="0"/>
          </a:p>
          <a:p>
            <a:pPr>
              <a:lnSpc>
                <a:spcPct val="80000"/>
              </a:lnSpc>
            </a:pPr>
            <a:endParaRPr lang="ru-RU" sz="2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.i.ua/photo/images/pic/9/4/487949_5ea188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28625"/>
            <a:ext cx="8429625" cy="608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Text Box 2">
            <a:hlinkClick r:id="rId2" action="ppaction://hlinksldjump"/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57250"/>
            <a:ext cx="8888412" cy="546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TextBox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341313"/>
            <a:ext cx="2914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857232"/>
            <a:ext cx="787452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8D17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РА-ра-ра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8D17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начинается игра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285992"/>
            <a:ext cx="898694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8D17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Шо-шо-шо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8D17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всё будет хорошо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500438"/>
            <a:ext cx="928241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8D17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Ко-ко-ко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8D17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прочитаем всё легко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2145" y="4857760"/>
            <a:ext cx="888185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8D17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РА-ра-ра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8D17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в путешествие пора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 descr="самолет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1000125"/>
            <a:ext cx="47148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72066" y="1142984"/>
            <a:ext cx="79060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  <a:endParaRPr lang="ru-RU" sz="5400" b="1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785794"/>
            <a:ext cx="973344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285992"/>
            <a:ext cx="9240991" cy="1754326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Заглавная буква Ф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словах и предложениях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827088" y="5445125"/>
            <a:ext cx="7632700" cy="935038"/>
          </a:xfrm>
        </p:spPr>
        <p:txBody>
          <a:bodyPr/>
          <a:lstStyle/>
          <a:p>
            <a:pPr algn="l"/>
            <a:r>
              <a:rPr lang="ru-RU" sz="5400" smtClean="0"/>
              <a:t>Фёдоров       Филиппов</a:t>
            </a:r>
            <a:r>
              <a:rPr lang="ru-RU" smtClean="0"/>
              <a:t>                    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3716338"/>
            <a:ext cx="4038600" cy="15128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800" smtClean="0"/>
              <a:t>    Федя</a:t>
            </a:r>
          </a:p>
          <a:p>
            <a:pPr>
              <a:buFont typeface="Wingdings" pitchFamily="2" charset="2"/>
              <a:buNone/>
            </a:pPr>
            <a:r>
              <a:rPr lang="ru-RU" sz="4800" smtClean="0"/>
              <a:t>    Филя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5364163" y="3716338"/>
            <a:ext cx="3167062" cy="16573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800" smtClean="0"/>
              <a:t>Фёдор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800" smtClean="0"/>
              <a:t>Филипп</a:t>
            </a:r>
          </a:p>
        </p:txBody>
      </p:sp>
      <p:pic>
        <p:nvPicPr>
          <p:cNvPr id="20484" name="Picture 4" descr="Bo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592" y="333375"/>
            <a:ext cx="1999296" cy="23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normal_%CC%EE%E9_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519" y="404813"/>
            <a:ext cx="1587043" cy="223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85" decel="100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385" decel="100000"/>
                                        <p:tgtEl>
                                          <p:spTgt spid="204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385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385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2268538" y="1557338"/>
            <a:ext cx="4606925" cy="1223962"/>
          </a:xfrm>
          <a:prstGeom prst="flowChartPunched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2268538" y="2565400"/>
            <a:ext cx="4606925" cy="1223963"/>
          </a:xfrm>
          <a:prstGeom prst="flowChartPunched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268538" y="3573463"/>
            <a:ext cx="4606925" cy="1223962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500042"/>
            <a:ext cx="535785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cap="all" dirty="0" err="1">
                <a:ln w="9000" cmpd="sng">
                  <a:solidFill>
                    <a:srgbClr val="0000FF"/>
                  </a:solidFill>
                  <a:prstDash val="solid"/>
                </a:ln>
                <a:solidFill>
                  <a:srgbClr val="102F94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россия</a:t>
            </a:r>
            <a:endParaRPr lang="ru-RU" sz="6600" b="1" cap="all" dirty="0">
              <a:ln w="9000" cmpd="sng">
                <a:solidFill>
                  <a:srgbClr val="0000FF"/>
                </a:solidFill>
                <a:prstDash val="solid"/>
              </a:ln>
              <a:solidFill>
                <a:srgbClr val="102F94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 descr="fet_bi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692696"/>
            <a:ext cx="2754557" cy="3622345"/>
          </a:xfrm>
          <a:noFill/>
        </p:spPr>
      </p:pic>
      <p:pic>
        <p:nvPicPr>
          <p:cNvPr id="5134" name="Picture 14" descr="6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1842" y="1628800"/>
            <a:ext cx="2664866" cy="3508288"/>
          </a:xfrm>
          <a:noFill/>
        </p:spPr>
      </p:pic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11188" y="5516563"/>
            <a:ext cx="34559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/>
              <a:t>Афанасий Фет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572000" y="5516563"/>
            <a:ext cx="3384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/>
              <a:t>Фёдор Тютчев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рны на конкур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Фрны на конкурс</Template>
  <TotalTime>329</TotalTime>
  <Words>127</Words>
  <Application>Microsoft Office PowerPoint</Application>
  <PresentationFormat>Экран (4:3)</PresentationFormat>
  <Paragraphs>41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Фрны на конкурс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Фёдоров       Филиппов                     </vt:lpstr>
      <vt:lpstr>Презентация PowerPoint</vt:lpstr>
      <vt:lpstr>Презентация PowerPoint</vt:lpstr>
      <vt:lpstr>2012 г. – год Российской истории</vt:lpstr>
      <vt:lpstr>Феодосия – город в Крыму, на берегу Чёрного моря.</vt:lpstr>
      <vt:lpstr>Франция – государство в Западной Европе.</vt:lpstr>
      <vt:lpstr>Презентация PowerPoint</vt:lpstr>
      <vt:lpstr>Презентация PowerPoint</vt:lpstr>
      <vt:lpstr>Презентация PowerPoint</vt:lpstr>
      <vt:lpstr>Презентация PowerPoint</vt:lpstr>
      <vt:lpstr>Фамилия</vt:lpstr>
      <vt:lpstr>Презентация PowerPoint</vt:lpstr>
      <vt:lpstr> </vt:lpstr>
      <vt:lpstr>Ресурсы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Заглавная буква Ф. Русские фамилии.</dc:title>
  <dc:creator>Галя</dc:creator>
  <cp:lastModifiedBy>Валентина</cp:lastModifiedBy>
  <cp:revision>38</cp:revision>
  <dcterms:created xsi:type="dcterms:W3CDTF">2010-02-20T13:02:21Z</dcterms:created>
  <dcterms:modified xsi:type="dcterms:W3CDTF">2018-12-29T08:00:20Z</dcterms:modified>
</cp:coreProperties>
</file>