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71" r:id="rId8"/>
    <p:sldId id="269" r:id="rId9"/>
    <p:sldId id="272" r:id="rId10"/>
    <p:sldId id="261" r:id="rId11"/>
    <p:sldId id="263" r:id="rId12"/>
    <p:sldId id="264" r:id="rId13"/>
    <p:sldId id="262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3A4FF2-F463-4CA8-A6BF-27F9B75EBC05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2129C0-1966-4154-9360-6EF8D28CC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слайде выписаны жанры камерной музыки, среди которых представлены как вокальные жанры, так и инструментальные.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серенада;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ноктюрн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фуга;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баллада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прелюдия;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этюд;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баркарола;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романс;</a:t>
            </a:r>
          </a:p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соната;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Выпишите в один столбик камерные вокальные жанры, а в другой – камерные инструментальные жанры.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621216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Серенада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(фр. 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serenade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serenata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от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sera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вечер) — вокальная музыкальная композиция, исполняемая в чью-то честь. 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Ноктю́рн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(от фр. 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nocturne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— «ночной») — распространившееся с начала XIX века название пьес  инструментальных,  лирического, мечтательного характера. 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Фу́га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(от лат. 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fuga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— «бегство», «погоня») — музыкальная форма, являющаяся наивысшим достижением полифонической музыки. В фуге присутствует несколько голосов, каждый из которых в соответствии со строгими правилами повторяет, в основном или изменённом виде...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Баллада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Ballata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фр. и нем. 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Ballade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англ.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Ballad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), первоначально обозначала плясовую песнь (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ballo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пляска). 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Прелю́дия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(от лат.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prae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… — перед и лат.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ludus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игра) — короткое музыкальное произведение, не имеющее строгой формы.</a:t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80112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Этю́д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(фр. 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étude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«изучение») — инструментальная пьеса, как правило, небольшого объёма, основанная на частом применении какого-либо трудного приёма исполнения и предназначенная для усовершенствования техники исполнителя.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Баркаро́ла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(от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barca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«лодка») — народная песня венецианских гондольеров.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Рома́нс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в музыке — вокальное произведение, написанное на небольшое стихотворение лирического содержания, преимущественно любовного; камерное музыкально-поэтическое произведение для голоса с инструментальным сопровождением. </a:t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Сона́та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sonare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звучать) — жанр инструментальной музыки, а также музыкальная форма, называемая сонатной формой. Сочиняется для камерного состава инструментов и фортепиано. Как правило, соло или дуэта. </a:t>
            </a: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endParaRPr lang="ru-RU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Романс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это жанр камерной вокальной музыки. Он появился в Испании. Романс – это песня о любви. И не только о любви, но и о других чувствах человека.</a:t>
            </a:r>
          </a:p>
        </p:txBody>
      </p:sp>
      <p:pic>
        <p:nvPicPr>
          <p:cNvPr id="20482" name="Picture 2" descr="Все новости и статьи за период с 25.11.2008 по 26.11.2008. FDSTAR. Электронная музыка. Сайт композиторов, CJ-ев и DJ-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5112568" cy="4166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9636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Инструментальное сопровождение в романсе играет такую же важную роль, как мелодия и поэтический текст. Иногда аккомпанемент, как бы «договаривает» то, о чём поётся в романсе. </a:t>
            </a:r>
            <a:endParaRPr lang="ru-RU" sz="28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Романс - музыка цыган и наших бабуш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32032"/>
            <a:ext cx="4176464" cy="4184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2643206" cy="392906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 произведении М.А. </a:t>
            </a:r>
            <a:r>
              <a:rPr lang="ru-RU" sz="18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Балакирева</a:t>
            </a:r>
            <a:r>
              <a:rPr lang="ru-RU" sz="18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подчёркнуто вокальное начало. Очень важную роль играют изобразительные интонации аккомпанемента. </a:t>
            </a:r>
            <a:endParaRPr lang="ru-RU" sz="18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8" t="4292" r="3981" b="5713"/>
          <a:stretch>
            <a:fillRect/>
          </a:stretch>
        </p:blipFill>
        <p:spPr bwMode="auto">
          <a:xfrm>
            <a:off x="5929290" y="0"/>
            <a:ext cx="3214710" cy="4500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2704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" y="4143380"/>
            <a:ext cx="87154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Изобразительное начало, которое мы слышали во вступлении к романсу М.И. Глинки представлено очень ярко и более виртуозно. Что касается музыкальной формы, то явно прослеживается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куплетность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но во втором куплете к концу звучит новый музыкальный материал, которого не было в романсе и который обогащает этот образ и придаёт этой транскрипции «живописное» звучание.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50600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живописность и виртуозность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этой миниатюры. Так мог написать только тот композитор, который в совершенстве владел инструментом. Вот одно из воспоминаний ученика 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М.А. </a:t>
            </a:r>
            <a:r>
              <a:rPr lang="ru-RU" sz="2000" b="1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Балакирева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, В.А. Золотарёва: 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«Каков был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Балакирев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как пианист? Только теперь, по прошествии многих десятков лет, могу я ответить на этот вопрос. Игра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Балакирева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поистине незабываема; и по прошествии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полустолетия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слушая лучших пианистов, не можешь не вспомнить об его исполнении. Да, конечно, великолепна та «окраска» звука, которую теперь нередко встречаешь у пианистов. Да, конечно, фортепианная техника теперь далеко ушла вперед и подчас поражает слушателя. Но в том-то и дело, что, слушая игру </a:t>
            </a:r>
            <a:r>
              <a:rPr lang="ru-RU" sz="2000" b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Балакирева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, мы забывали и думать о технике, настолько у него всё было напоено музыкой и настолько легко, непринуждённо, не исключая и самых трудных пассажей, подчинено этой музыке». </a:t>
            </a:r>
            <a:endParaRPr lang="ru-RU" sz="20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324036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«Когда играет Лист, не думаешь больше о преодолеваемых трудностях, рояль исчезает, и нам раскрывается музыка». Так сказал об исполнительском мастерстве </a:t>
            </a:r>
            <a:r>
              <a:rPr lang="ru-RU" sz="2000" dirty="0" err="1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Ференца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Листа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Г. Гейне. В XIX веке транскрипции стали одним из наиболее популярных концертно-виртуозных жанров, имеющих самостоятельное художественное значение. Наиболее ярко этот жанр представлен в творческом наследии выдающегося венгерского композитора Ф. Листа. Огромной популярностью пользовались этюды 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Ф. Листа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каприсам </a:t>
            </a:r>
            <a:r>
              <a:rPr lang="ru-RU" sz="20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Н.Паганини</a:t>
            </a:r>
            <a:endParaRPr lang="ru-RU" sz="2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О композиторах - Сайт miuzic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2304256" cy="2995050"/>
          </a:xfrm>
          <a:prstGeom prst="rect">
            <a:avLst/>
          </a:prstGeom>
          <a:noFill/>
        </p:spPr>
      </p:pic>
      <p:pic>
        <p:nvPicPr>
          <p:cNvPr id="24580" name="Picture 4" descr="Посредственность одаренности не товарищ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3" y="3573016"/>
            <a:ext cx="2440591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2880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Камерная музыка.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Камерная музыка</a:t>
            </a:r>
            <a:r>
              <a:rPr lang="ru-RU" sz="48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произведения малой формы,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которые исполняются небольшим количеством музыкантов.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9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Камерная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(итальянское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camera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буквально – комната). </a:t>
            </a:r>
          </a:p>
        </p:txBody>
      </p:sp>
      <p:pic>
        <p:nvPicPr>
          <p:cNvPr id="1026" name="Picture 2" descr="Массовые мероприятия :: Массовые мероприя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3491296" cy="2304256"/>
          </a:xfrm>
          <a:prstGeom prst="rect">
            <a:avLst/>
          </a:prstGeom>
          <a:noFill/>
        </p:spPr>
      </p:pic>
      <p:pic>
        <p:nvPicPr>
          <p:cNvPr id="1028" name="Picture 4" descr="в унисон со Страдивари - Rock-N-Roll Рок-н-Рол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5" y="2204864"/>
            <a:ext cx="3456385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88640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Дирк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Гальс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«Домашний концерт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Татьяна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Назаренко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«Домашний концерт»</a:t>
            </a:r>
          </a:p>
        </p:txBody>
      </p:sp>
      <p:pic>
        <p:nvPicPr>
          <p:cNvPr id="16386" name="Picture 2" descr="HALS Dirck Musicians. Hals, Dirck * download painting * Gallerix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5"/>
            <a:ext cx="3905519" cy="3456384"/>
          </a:xfrm>
          <a:prstGeom prst="rect">
            <a:avLst/>
          </a:prstGeom>
          <a:noFill/>
        </p:spPr>
      </p:pic>
      <p:pic>
        <p:nvPicPr>
          <p:cNvPr id="16388" name="Picture 4" descr="Татьяна Назаренко: Живопис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64904"/>
            <a:ext cx="4006230" cy="3533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9"/>
            <a:ext cx="6678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Джордж Гамильтон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Баррабл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«Песня без слов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еще немного живописи...у пианино - Блог Максим на 24open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2743581" cy="4680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868144" y="764704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Эдуард Мане «Флейтист»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Edouard Manet :: The Fif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556792"/>
            <a:ext cx="2815873" cy="4752528"/>
          </a:xfrm>
          <a:prstGeom prst="rect">
            <a:avLst/>
          </a:prstGeom>
          <a:noFill/>
        </p:spPr>
      </p:pic>
      <p:sp>
        <p:nvSpPr>
          <p:cNvPr id="3" name="AutoShape 2" descr="https://arhivurokov.ru/videouroki/html/2013/11/17/98668760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55446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67676"/>
                </a:solidFill>
                <a:latin typeface="PT Sans"/>
              </a:rPr>
              <a:t>Серенада</a:t>
            </a:r>
            <a:r>
              <a:rPr lang="ru-RU" sz="3200" dirty="0">
                <a:solidFill>
                  <a:srgbClr val="767676"/>
                </a:solidFill>
                <a:latin typeface="PT Sans"/>
              </a:rPr>
              <a:t> - </a:t>
            </a:r>
            <a:r>
              <a:rPr lang="ru-RU" sz="3200" dirty="0" smtClean="0">
                <a:solidFill>
                  <a:srgbClr val="767676"/>
                </a:solidFill>
                <a:latin typeface="PT Sans"/>
              </a:rPr>
              <a:t>в </a:t>
            </a:r>
            <a:r>
              <a:rPr lang="ru-RU" sz="3200" dirty="0">
                <a:solidFill>
                  <a:srgbClr val="767676"/>
                </a:solidFill>
                <a:latin typeface="PT Sans"/>
              </a:rPr>
              <a:t>прежние времена так называлась песня трубадуров. </a:t>
            </a:r>
            <a:r>
              <a:rPr lang="ru-RU" sz="3200" dirty="0" smtClean="0">
                <a:solidFill>
                  <a:srgbClr val="767676"/>
                </a:solidFill>
                <a:latin typeface="PT Sans"/>
              </a:rPr>
              <a:t>Теперь </a:t>
            </a:r>
            <a:r>
              <a:rPr lang="ru-RU" sz="3200" dirty="0">
                <a:solidFill>
                  <a:srgbClr val="767676"/>
                </a:solidFill>
                <a:latin typeface="PT Sans"/>
              </a:rPr>
              <a:t>под этим названием </a:t>
            </a:r>
            <a:r>
              <a:rPr lang="ru-RU" sz="3200" dirty="0" smtClean="0">
                <a:solidFill>
                  <a:srgbClr val="767676"/>
                </a:solidFill>
                <a:latin typeface="PT Sans"/>
              </a:rPr>
              <a:t>подразумеваются </a:t>
            </a:r>
            <a:r>
              <a:rPr lang="ru-RU" sz="3200" dirty="0" smtClean="0">
                <a:solidFill>
                  <a:srgbClr val="767676"/>
                </a:solidFill>
                <a:latin typeface="PT Sans"/>
              </a:rPr>
              <a:t>песня о любви , </a:t>
            </a:r>
            <a:r>
              <a:rPr lang="ru-RU" sz="3200" dirty="0">
                <a:solidFill>
                  <a:srgbClr val="767676"/>
                </a:solidFill>
                <a:latin typeface="PT Sans"/>
              </a:rPr>
              <a:t>которую исполняет кавалер в вечернее время под окном своей возлюбленной. При этом певец сам себе аккомпанирует на гитаре, мандолине или лютне.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200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9036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67676"/>
                </a:solidFill>
                <a:latin typeface="PT Sans"/>
              </a:rPr>
              <a:t>Баллада </a:t>
            </a:r>
            <a:r>
              <a:rPr lang="ru-RU" sz="3200" dirty="0">
                <a:solidFill>
                  <a:srgbClr val="767676"/>
                </a:solidFill>
                <a:latin typeface="PT Sans"/>
              </a:rPr>
              <a:t>- Так называется музыкальное произведение, написанное на легендарный или исторический сюжет. Оно несет в себе повествовательное, эпическое и в то же время лирическое начало. Первые музыкальные баллады появились в Шотландии и Англии. Они исполнялись солистом в сопровождении хора, повествуя о различных исторических, сатирических или драматических событиях. Основоположником этого жанра в вокальном искусстве считается Ф. Шуберт.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430</TotalTime>
  <Words>294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Серенада (фр. serenade, от итал. serenata, от sera — вечер) — вокальная музыкальная композиция, исполняемая в чью-то честь.   Ноктю́рн (от фр. nocturne — «ночной») — распространившееся с начала XIX века название пьес  инструментальных,  лирического, мечтательного характера.   Фу́га (от лат. fuga — «бегство», «погоня») — музыкальная форма, являющаяся наивысшим достижением полифонической музыки. В фуге присутствует несколько голосов, каждый из которых в соответствии со строгими правилами повторяет, в основном или изменённом виде...  Баллада (итал. Ballata, фр. и нем. Ballade, англ. Ballad), первоначально обозначала плясовую песнь (итал. ballo — пляска).   Прелю́дия (от лат. prae… — перед и лат. ludus — игра) — короткое музыкальное произведение, не имеющее строгой формы.    </vt:lpstr>
      <vt:lpstr>Этю́д (фр. étude «изучение») — инструментальная пьеса, как правило, небольшого объёма, основанная на частом применении какого-либо трудного приёма исполнения и предназначенная для усовершенствования техники исполнителя.   Баркаро́ла (от итал. barca — «лодка») — народная песня венецианских гондольеров.   Рома́нс в музыке — вокальное произведение, написанное на небольшое стихотворение лирического содержания, преимущественно любовного; камерное музыкально-поэтическое произведение для голоса с инструментальным сопровождением.    Сона́та (итал. sonare — звучать) — жанр инструментальной музыки, а также музыкальная форма, называемая сонатной формой. Сочиняется для камерного состава инструментов и фортепиано. Как правило, соло или дуэта.  </vt:lpstr>
      <vt:lpstr>Презентация PowerPoint</vt:lpstr>
      <vt:lpstr>Инструментальное сопровождение в романсе играет такую же важную роль, как мелодия и поэтический текст. Иногда аккомпанемент, как бы «договаривает» то, о чём поётся в романсе. </vt:lpstr>
      <vt:lpstr>В произведении М.А. Балакирева подчёркнуто вокальное начало. Очень важную роль играют изобразительные интонации аккомпанемента. </vt:lpstr>
      <vt:lpstr>живописность и виртуозность этой миниатюры. Так мог написать только тот композитор, который в совершенстве владел инструментом. Вот одно из воспоминаний ученика М.А. Балакирева, В.А. Золотарёва: «Каков был Балакирев как пианист? Только теперь, по прошествии многих десятков лет, могу я ответить на этот вопрос. Игра Балакирева поистине незабываема; и по прошествии полустолетия, слушая лучших пианистов, не можешь не вспомнить об его исполнении. Да, конечно, великолепна та «окраска» звука, которую теперь нередко встречаешь у пианистов. Да, конечно, фортепианная техника теперь далеко ушла вперед и подчас поражает слушателя. Но в том-то и дело, что, слушая игру Балакирева, мы забывали и думать о технике, настолько у него всё было напоено музыкой и настолько легко, непринуждённо, не исключая и самых трудных пассажей, подчинено этой музыке». </vt:lpstr>
      <vt:lpstr>«Когда играет Лист, не думаешь больше о преодолеваемых трудностях, рояль исчезает, и нам раскрывается музыка». Так сказал об исполнительском мастерстве Ференца Листа Г. Гейне. В XIX веке транскрипции стали одним из наиболее популярных концертно-виртуозных жанров, имеющих самостоятельное художественное значение. Наиболее ярко этот жанр представлен в творческом наследии выдающегося венгерского композитора Ф. Листа. Огромной популярностью пользовались этюды Ф. Листа по каприсам Н.Паганини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комарова</cp:lastModifiedBy>
  <cp:revision>31</cp:revision>
  <dcterms:created xsi:type="dcterms:W3CDTF">2015-01-07T13:44:23Z</dcterms:created>
  <dcterms:modified xsi:type="dcterms:W3CDTF">2017-09-06T07:06:13Z</dcterms:modified>
</cp:coreProperties>
</file>