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7" r:id="rId11"/>
    <p:sldId id="263" r:id="rId12"/>
    <p:sldId id="264" r:id="rId13"/>
    <p:sldId id="265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8ED8A30-492F-4B8D-A27D-11CF7701632E}" type="datetimeFigureOut">
              <a:rPr lang="ru-RU" smtClean="0"/>
              <a:pPr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C5E8706-F34F-4093-949F-E466EA45F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fp=0&amp;img_url=http://www.avista.su/picture/flags/germany.gif&amp;iorient=&amp;ih=&amp;nojs=1&amp;icolor=&amp;site=&amp;text=%D1%84%D0%BB%D0%B0%D0%B3%20%D0%B3%D0%B5%D1%80%D0%BC%D0%B0%D0%BD%D0%B8%D0%B8&amp;iw=&amp;wp=&amp;pos=0&amp;recent=&amp;type=&amp;isize=&amp;rpt=simage&amp;itype=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Projekt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Einkäufe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Deutschland?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Problem!”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Подготовили: ученики 8 класса филиала МБОУ СОШ с.Тербуны в </a:t>
            </a:r>
            <a:r>
              <a:rPr lang="ru-RU" dirty="0" err="1" smtClean="0"/>
              <a:t>с.Урицкое</a:t>
            </a:r>
            <a:r>
              <a:rPr lang="ru-RU" dirty="0" smtClean="0"/>
              <a:t> </a:t>
            </a:r>
            <a:r>
              <a:rPr lang="ru-RU" dirty="0"/>
              <a:t> </a:t>
            </a:r>
            <a:r>
              <a:rPr lang="ru-RU" dirty="0" err="1" smtClean="0"/>
              <a:t>Шупик</a:t>
            </a:r>
            <a:r>
              <a:rPr lang="ru-RU" dirty="0" smtClean="0"/>
              <a:t> Егор и </a:t>
            </a:r>
            <a:r>
              <a:rPr lang="ru-RU" smtClean="0"/>
              <a:t>Букина Кристина</a:t>
            </a:r>
            <a:endParaRPr lang="ru-RU" dirty="0"/>
          </a:p>
        </p:txBody>
      </p:sp>
      <p:pic>
        <p:nvPicPr>
          <p:cNvPr id="4" name="Picture 12" descr="i?id=33089310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642918"/>
            <a:ext cx="37338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Viele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Kaufhäuser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haben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einige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Stockwerke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benutzt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Rolltreppen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Eee Pc\Desktop\78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428868"/>
            <a:ext cx="7500989" cy="3697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Die </a:t>
            </a:r>
            <a:r>
              <a:rPr lang="en-US" dirty="0" err="1" smtClean="0">
                <a:solidFill>
                  <a:srgbClr val="0070C0"/>
                </a:solidFill>
              </a:rPr>
              <a:t>Preise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im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Saisonschluss-oder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err="1" smtClean="0">
                <a:solidFill>
                  <a:srgbClr val="0070C0"/>
                </a:solidFill>
              </a:rPr>
              <a:t>Sonderverkauf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sind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viel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billig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hoher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er</a:t>
            </a:r>
            <a:r>
              <a:rPr lang="en-US" dirty="0" smtClean="0">
                <a:solidFill>
                  <a:srgbClr val="0070C0"/>
                </a:solidFill>
              </a:rPr>
              <a:t>, man </a:t>
            </a:r>
            <a:r>
              <a:rPr lang="en-US" dirty="0" err="1" smtClean="0">
                <a:solidFill>
                  <a:srgbClr val="0070C0"/>
                </a:solidFill>
              </a:rPr>
              <a:t>kann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schone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Waren</a:t>
            </a:r>
            <a:r>
              <a:rPr lang="en-US" dirty="0" smtClean="0">
                <a:solidFill>
                  <a:srgbClr val="0070C0"/>
                </a:solidFill>
              </a:rPr>
              <a:t> von </a:t>
            </a:r>
            <a:r>
              <a:rPr lang="en-US" dirty="0" err="1" smtClean="0">
                <a:solidFill>
                  <a:srgbClr val="0070C0"/>
                </a:solidFill>
              </a:rPr>
              <a:t>Qualitat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kaufen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Users\Eee Pc\Desktop\12543118_442786679247742_2031383671_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6429420" cy="35972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Die </a:t>
            </a:r>
            <a:r>
              <a:rPr lang="en-US" sz="3600" dirty="0" err="1" smtClean="0">
                <a:solidFill>
                  <a:srgbClr val="0070C0"/>
                </a:solidFill>
              </a:rPr>
              <a:t>Waren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bezahlt</a:t>
            </a:r>
            <a:r>
              <a:rPr lang="en-US" sz="3600" dirty="0" smtClean="0">
                <a:solidFill>
                  <a:srgbClr val="0070C0"/>
                </a:solidFill>
              </a:rPr>
              <a:t> man an </a:t>
            </a:r>
            <a:r>
              <a:rPr lang="en-US" sz="3600" dirty="0" err="1" smtClean="0">
                <a:solidFill>
                  <a:srgbClr val="0070C0"/>
                </a:solidFill>
              </a:rPr>
              <a:t>der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Kasse.Bekommt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einen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Kassenzettel</a:t>
            </a:r>
            <a:r>
              <a:rPr lang="en-US" sz="3600" dirty="0" smtClean="0">
                <a:solidFill>
                  <a:srgbClr val="0070C0"/>
                </a:solidFill>
              </a:rPr>
              <a:t> und </a:t>
            </a:r>
            <a:r>
              <a:rPr lang="en-US" sz="3600" dirty="0" err="1" smtClean="0">
                <a:solidFill>
                  <a:srgbClr val="0070C0"/>
                </a:solidFill>
              </a:rPr>
              <a:t>lasst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Einkäufe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einpacken</a:t>
            </a:r>
            <a:r>
              <a:rPr lang="en-US" sz="3600" dirty="0" smtClean="0">
                <a:solidFill>
                  <a:srgbClr val="0070C0"/>
                </a:solidFill>
              </a:rPr>
              <a:t>. Die </a:t>
            </a:r>
            <a:r>
              <a:rPr lang="en-US" sz="3600" dirty="0" err="1" smtClean="0">
                <a:solidFill>
                  <a:srgbClr val="0070C0"/>
                </a:solidFill>
              </a:rPr>
              <a:t>Plastiktuten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sind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kostenlos</a:t>
            </a:r>
            <a:r>
              <a:rPr lang="en-US" sz="3600" dirty="0" smtClean="0"/>
              <a:t>.</a:t>
            </a:r>
            <a:endParaRPr lang="ru-RU" sz="3600" dirty="0"/>
          </a:p>
        </p:txBody>
      </p:sp>
      <p:pic>
        <p:nvPicPr>
          <p:cNvPr id="8195" name="Picture 3" descr="C:\Users\Eee Pc\Desktop\ba04493bd91fe569f1e4be63d572b7c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71744"/>
            <a:ext cx="7786742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Die </a:t>
            </a:r>
            <a:r>
              <a:rPr lang="en-US" dirty="0" err="1" smtClean="0">
                <a:solidFill>
                  <a:srgbClr val="0070C0"/>
                </a:solidFill>
              </a:rPr>
              <a:t>Menschen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bezahlen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ihre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Einkaufe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mit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Kreditkarte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mit</a:t>
            </a:r>
            <a:r>
              <a:rPr lang="en-US" dirty="0" smtClean="0">
                <a:solidFill>
                  <a:srgbClr val="0070C0"/>
                </a:solidFill>
              </a:rPr>
              <a:t> EC-</a:t>
            </a:r>
            <a:r>
              <a:rPr lang="en-US" dirty="0" err="1" smtClean="0">
                <a:solidFill>
                  <a:srgbClr val="0070C0"/>
                </a:solidFill>
              </a:rPr>
              <a:t>Karte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Users\Eee Pc\Desktop\CLP216239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928726" y="2643182"/>
            <a:ext cx="5105400" cy="3822700"/>
          </a:xfrm>
          <a:prstGeom prst="rect">
            <a:avLst/>
          </a:prstGeom>
          <a:noFill/>
        </p:spPr>
      </p:pic>
      <p:pic>
        <p:nvPicPr>
          <p:cNvPr id="9219" name="Picture 3" descr="C:\Users\Eee Pc\Desktop\Mon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928934"/>
            <a:ext cx="3214710" cy="3409950"/>
          </a:xfrm>
          <a:prstGeom prst="rect">
            <a:avLst/>
          </a:prstGeom>
          <a:noFill/>
        </p:spPr>
      </p:pic>
      <p:pic>
        <p:nvPicPr>
          <p:cNvPr id="9220" name="Picture 4" descr="C:\Users\Eee Pc\Desktop\euro_2003_F_G_20_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357430"/>
            <a:ext cx="285752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Die Information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euch</a:t>
            </a:r>
            <a:r>
              <a:rPr lang="en-US" dirty="0" smtClean="0"/>
              <a:t> </a:t>
            </a:r>
            <a:r>
              <a:rPr lang="en-US" dirty="0" err="1" smtClean="0"/>
              <a:t>klar</a:t>
            </a:r>
            <a:r>
              <a:rPr lang="en-US" dirty="0" smtClean="0"/>
              <a:t>, </a:t>
            </a:r>
            <a:r>
              <a:rPr lang="en-US" dirty="0" err="1" smtClean="0"/>
              <a:t>oder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Lösung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richtig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Der</a:t>
            </a:r>
            <a:r>
              <a:rPr lang="en-US" dirty="0" smtClean="0"/>
              <a:t> Euro </a:t>
            </a:r>
            <a:r>
              <a:rPr lang="en-US" dirty="0" err="1" smtClean="0"/>
              <a:t>ist</a:t>
            </a:r>
            <a:r>
              <a:rPr lang="en-US" dirty="0" smtClean="0"/>
              <a:t> die </a:t>
            </a:r>
            <a:r>
              <a:rPr lang="en-US" dirty="0" err="1" smtClean="0"/>
              <a:t>offzielleWährung</a:t>
            </a:r>
            <a:r>
              <a:rPr lang="en-US" dirty="0" smtClean="0"/>
              <a:t>… .</a:t>
            </a:r>
          </a:p>
          <a:p>
            <a:r>
              <a:rPr lang="en-US" dirty="0" smtClean="0"/>
              <a:t>A)in </a:t>
            </a:r>
            <a:r>
              <a:rPr lang="en-US" dirty="0" err="1" smtClean="0"/>
              <a:t>ganz</a:t>
            </a:r>
            <a:r>
              <a:rPr lang="en-US" dirty="0" smtClean="0"/>
              <a:t> </a:t>
            </a:r>
            <a:r>
              <a:rPr lang="en-US" dirty="0" err="1" smtClean="0"/>
              <a:t>Europa</a:t>
            </a:r>
            <a:r>
              <a:rPr lang="en-US" dirty="0" smtClean="0"/>
              <a:t>. B)in den </a:t>
            </a:r>
            <a:r>
              <a:rPr lang="en-US" dirty="0" err="1" smtClean="0"/>
              <a:t>meisten</a:t>
            </a:r>
            <a:r>
              <a:rPr lang="en-US" dirty="0" smtClean="0"/>
              <a:t> </a:t>
            </a:r>
            <a:r>
              <a:rPr lang="en-US" dirty="0" err="1" smtClean="0"/>
              <a:t>uropäschen</a:t>
            </a:r>
            <a:r>
              <a:rPr lang="en-US" dirty="0" smtClean="0"/>
              <a:t> </a:t>
            </a:r>
            <a:r>
              <a:rPr lang="en-US" dirty="0" err="1" smtClean="0"/>
              <a:t>Staaten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2. Die </a:t>
            </a:r>
            <a:r>
              <a:rPr lang="en-US" dirty="0" err="1" smtClean="0"/>
              <a:t>Eurocheine</a:t>
            </a:r>
            <a:r>
              <a:rPr lang="en-US" dirty="0" smtClean="0"/>
              <a:t>… .</a:t>
            </a:r>
          </a:p>
          <a:p>
            <a:r>
              <a:rPr lang="en-US" dirty="0" smtClean="0"/>
              <a:t>A)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gleich</a:t>
            </a:r>
            <a:r>
              <a:rPr lang="en-US" dirty="0" smtClean="0"/>
              <a:t> in </a:t>
            </a:r>
            <a:r>
              <a:rPr lang="en-US" dirty="0" err="1" smtClean="0"/>
              <a:t>allen</a:t>
            </a:r>
            <a:r>
              <a:rPr lang="en-US" dirty="0" smtClean="0"/>
              <a:t> </a:t>
            </a:r>
            <a:r>
              <a:rPr lang="en-US" dirty="0" err="1" smtClean="0"/>
              <a:t>Ländern</a:t>
            </a:r>
            <a:r>
              <a:rPr lang="en-US" dirty="0" smtClean="0"/>
              <a:t>. B)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Buchstaben</a:t>
            </a:r>
            <a:r>
              <a:rPr lang="en-US" dirty="0" smtClean="0"/>
              <a:t> und </a:t>
            </a:r>
            <a:r>
              <a:rPr lang="en-US" dirty="0" err="1" smtClean="0"/>
              <a:t>Serien</a:t>
            </a:r>
            <a:r>
              <a:rPr lang="en-US" dirty="0" smtClean="0"/>
              <a:t> in </a:t>
            </a:r>
            <a:r>
              <a:rPr lang="en-US" dirty="0" err="1" smtClean="0"/>
              <a:t>verschiedenen</a:t>
            </a:r>
            <a:r>
              <a:rPr lang="en-US" dirty="0" smtClean="0"/>
              <a:t> </a:t>
            </a:r>
            <a:r>
              <a:rPr lang="en-US" dirty="0" err="1" smtClean="0"/>
              <a:t>Ländern</a:t>
            </a:r>
            <a:r>
              <a:rPr lang="en-US" dirty="0" smtClean="0"/>
              <a:t>.</a:t>
            </a:r>
          </a:p>
          <a:p>
            <a:r>
              <a:rPr lang="en-US" dirty="0" smtClean="0"/>
              <a:t>3. Die </a:t>
            </a:r>
            <a:r>
              <a:rPr lang="en-US" dirty="0" err="1" smtClean="0"/>
              <a:t>Eurobanknoten</a:t>
            </a:r>
            <a:r>
              <a:rPr lang="en-US" dirty="0" smtClean="0"/>
              <a:t> </a:t>
            </a:r>
            <a:r>
              <a:rPr lang="en-US" dirty="0" err="1" smtClean="0"/>
              <a:t>zeigen</a:t>
            </a:r>
            <a:r>
              <a:rPr lang="en-US" dirty="0" smtClean="0"/>
              <a:t>… .</a:t>
            </a:r>
          </a:p>
          <a:p>
            <a:r>
              <a:rPr lang="en-US" dirty="0" smtClean="0"/>
              <a:t>A)</a:t>
            </a:r>
            <a:r>
              <a:rPr lang="en-US" dirty="0" err="1" smtClean="0"/>
              <a:t>architektonische</a:t>
            </a:r>
            <a:r>
              <a:rPr lang="en-US" dirty="0" smtClean="0"/>
              <a:t> </a:t>
            </a:r>
            <a:r>
              <a:rPr lang="en-US" dirty="0" err="1" smtClean="0"/>
              <a:t>Baustile</a:t>
            </a:r>
            <a:r>
              <a:rPr lang="en-US" dirty="0" smtClean="0"/>
              <a:t>. B) </a:t>
            </a:r>
            <a:r>
              <a:rPr lang="en-US" dirty="0" err="1" smtClean="0"/>
              <a:t>historische</a:t>
            </a:r>
            <a:r>
              <a:rPr lang="en-US" dirty="0" smtClean="0"/>
              <a:t> </a:t>
            </a:r>
            <a:r>
              <a:rPr lang="en-US" dirty="0" err="1" smtClean="0"/>
              <a:t>Epochen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Vielen</a:t>
            </a:r>
            <a:r>
              <a:rPr lang="en-US" dirty="0" smtClean="0"/>
              <a:t> Dank fur die </a:t>
            </a:r>
            <a:r>
              <a:rPr lang="en-US" dirty="0" err="1" smtClean="0"/>
              <a:t>Aufmerksamkeit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0242" name="Picture 2" descr="C:\Users\Eee Pc\Desktop\1034688be1f61dc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69281" y="2249488"/>
            <a:ext cx="5405438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ключевых компетенций (знание и умения мобилизовать их в необходимой ситуации).</a:t>
            </a:r>
          </a:p>
          <a:p>
            <a:r>
              <a:rPr lang="ru-RU" dirty="0" smtClean="0"/>
              <a:t>Развитие познавательного интереса.</a:t>
            </a:r>
          </a:p>
          <a:p>
            <a:r>
              <a:rPr lang="ru-RU" dirty="0" smtClean="0"/>
              <a:t>Воспитание интереса к стране изучаемого языка.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 направлен на </a:t>
            </a:r>
          </a:p>
          <a:p>
            <a:r>
              <a:rPr lang="ru-RU" dirty="0" smtClean="0"/>
              <a:t>сбор дополнительной информации о магазинах Германии.</a:t>
            </a:r>
          </a:p>
          <a:p>
            <a:r>
              <a:rPr lang="ru-RU" dirty="0" smtClean="0"/>
              <a:t>Мотивация к работе основывалась на интересе к данной теме, возможности больше узнать о жизни немецкого народа.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>
              <a:buFont typeface="Wingdings 2"/>
              <a:buChar char=""/>
              <a:defRPr/>
            </a:pPr>
            <a:r>
              <a:rPr lang="ru-RU" dirty="0" smtClean="0"/>
              <a:t>Самостоятельное приобретение новых знаний.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dirty="0" smtClean="0"/>
              <a:t>Развитие умений формулировать мысль на немецком языке, грамматически правильно оформлять ее.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dirty="0" smtClean="0"/>
              <a:t>Приобщение  к полезной деятельности.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ru-RU" dirty="0" smtClean="0"/>
              <a:t>Развитие творческих  способностей, эстетического вкуса, познавательного интереса.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Eee Pc\Desktop\karte_bundesrepublik_deutschland4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357298"/>
            <a:ext cx="5286412" cy="4439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Touristische</a:t>
            </a:r>
            <a:r>
              <a:rPr lang="en-US" dirty="0" smtClean="0"/>
              <a:t> </a:t>
            </a:r>
            <a:r>
              <a:rPr lang="en-US" dirty="0" err="1" smtClean="0"/>
              <a:t>Prospekten:Nordrhein-Westfalen</a:t>
            </a:r>
            <a:endParaRPr lang="ru-RU" dirty="0"/>
          </a:p>
        </p:txBody>
      </p:sp>
      <p:pic>
        <p:nvPicPr>
          <p:cNvPr id="2050" name="Picture 2" descr="C:\Users\Eee Pc\Desktop\keln020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143404" cy="3495670"/>
          </a:xfrm>
          <a:prstGeom prst="rect">
            <a:avLst/>
          </a:prstGeom>
          <a:noFill/>
        </p:spPr>
      </p:pic>
      <p:pic>
        <p:nvPicPr>
          <p:cNvPr id="2051" name="Picture 3" descr="C:\Users\Eee Pc\Desktop\Bonn-Germaniya-1024x6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643050"/>
            <a:ext cx="471490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3571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285860"/>
            <a:ext cx="4041648" cy="141631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Harz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21225" y="1142984"/>
            <a:ext cx="4041775" cy="1559186"/>
          </a:xfrm>
        </p:spPr>
        <p:txBody>
          <a:bodyPr>
            <a:normAutofit/>
          </a:bodyPr>
          <a:lstStyle/>
          <a:p>
            <a:pPr algn="r"/>
            <a:r>
              <a:rPr lang="en-US" sz="4000" dirty="0" err="1" smtClean="0">
                <a:solidFill>
                  <a:srgbClr val="0070C0"/>
                </a:solidFill>
              </a:rPr>
              <a:t>M</a:t>
            </a:r>
            <a:r>
              <a:rPr lang="en-US" sz="4000" b="0" dirty="0" err="1" smtClean="0">
                <a:solidFill>
                  <a:srgbClr val="0070C0"/>
                </a:solidFill>
              </a:rPr>
              <a:t>ü</a:t>
            </a:r>
            <a:r>
              <a:rPr lang="en-US" sz="4000" dirty="0" err="1" smtClean="0">
                <a:solidFill>
                  <a:srgbClr val="0070C0"/>
                </a:solidFill>
              </a:rPr>
              <a:t>nchen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Eee Pc\Desktop\p1040580p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1000" y="3135709"/>
            <a:ext cx="4041775" cy="3031331"/>
          </a:xfrm>
          <a:prstGeom prst="rect">
            <a:avLst/>
          </a:prstGeom>
          <a:noFill/>
        </p:spPr>
      </p:pic>
      <p:pic>
        <p:nvPicPr>
          <p:cNvPr id="3075" name="Picture 3" descr="C:\Users\Eee Pc\Desktop\im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357562"/>
            <a:ext cx="4041775" cy="2273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Einkaufe</a:t>
            </a:r>
            <a:r>
              <a:rPr lang="en-US" dirty="0" smtClean="0"/>
              <a:t> in Deutschland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</a:t>
            </a:r>
            <a:r>
              <a:rPr lang="en-US" dirty="0" err="1" smtClean="0"/>
              <a:t>Keidung</a:t>
            </a:r>
            <a:r>
              <a:rPr lang="en-US" dirty="0" smtClean="0"/>
              <a:t>? </a:t>
            </a:r>
            <a:r>
              <a:rPr lang="en-US" dirty="0" err="1" smtClean="0"/>
              <a:t>Wasche,Schuhe,Uhren</a:t>
            </a:r>
            <a:r>
              <a:rPr lang="en-US" dirty="0" smtClean="0"/>
              <a:t>, </a:t>
            </a:r>
            <a:r>
              <a:rPr lang="en-US" dirty="0" err="1" smtClean="0"/>
              <a:t>Sportartikel</a:t>
            </a:r>
            <a:r>
              <a:rPr lang="en-US" dirty="0" smtClean="0"/>
              <a:t>,, </a:t>
            </a:r>
            <a:r>
              <a:rPr lang="en-US" dirty="0" err="1" smtClean="0"/>
              <a:t>sogar</a:t>
            </a:r>
            <a:r>
              <a:rPr lang="en-US" dirty="0" smtClean="0"/>
              <a:t> </a:t>
            </a:r>
            <a:r>
              <a:rPr lang="en-US" dirty="0" err="1" smtClean="0"/>
              <a:t>Mobel</a:t>
            </a:r>
            <a:r>
              <a:rPr lang="en-US" dirty="0" smtClean="0"/>
              <a:t> </a:t>
            </a:r>
            <a:r>
              <a:rPr lang="en-US" dirty="0" err="1" smtClean="0"/>
              <a:t>kaufen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Kaufhaus</a:t>
            </a:r>
            <a:r>
              <a:rPr lang="en-US" dirty="0" smtClean="0"/>
              <a:t> in Berlin</a:t>
            </a:r>
            <a:endParaRPr lang="ru-RU" dirty="0"/>
          </a:p>
        </p:txBody>
      </p:sp>
      <p:pic>
        <p:nvPicPr>
          <p:cNvPr id="4098" name="Picture 2" descr="C:\Users\Eee Pc\Desktop\koeln1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381000" y="3135709"/>
            <a:ext cx="4041775" cy="3031331"/>
          </a:xfrm>
          <a:prstGeom prst="rect">
            <a:avLst/>
          </a:prstGeom>
          <a:noFill/>
        </p:spPr>
      </p:pic>
      <p:pic>
        <p:nvPicPr>
          <p:cNvPr id="4099" name="Picture 3" descr="C:\Users\Eee Pc\Desktop\1367948763_aub66wf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18050" y="3305464"/>
            <a:ext cx="4041775" cy="2691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Die </a:t>
            </a:r>
            <a:r>
              <a:rPr lang="en-US" dirty="0" err="1" smtClean="0">
                <a:solidFill>
                  <a:srgbClr val="0070C0"/>
                </a:solidFill>
              </a:rPr>
              <a:t>Abteilungen</a:t>
            </a:r>
            <a:r>
              <a:rPr lang="en-US" dirty="0" smtClean="0">
                <a:solidFill>
                  <a:srgbClr val="0070C0"/>
                </a:solidFill>
              </a:rPr>
              <a:t> des </a:t>
            </a:r>
            <a:r>
              <a:rPr lang="en-US" dirty="0" err="1" smtClean="0">
                <a:solidFill>
                  <a:srgbClr val="0070C0"/>
                </a:solidFill>
              </a:rPr>
              <a:t>Einkaufszentrums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Eee Pc\Desktop\01-02-01082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3737400" cy="2857520"/>
          </a:xfrm>
          <a:prstGeom prst="rect">
            <a:avLst/>
          </a:prstGeom>
          <a:noFill/>
        </p:spPr>
      </p:pic>
      <p:pic>
        <p:nvPicPr>
          <p:cNvPr id="5123" name="Picture 3" descr="C:\Users\Eee Pc\Desktop\Magaziny-Mjunhe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285992"/>
            <a:ext cx="3952878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169</TotalTime>
  <Words>277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Projekt “Einkäufe in Deutschland? Kein Problem!”</vt:lpstr>
      <vt:lpstr>Цели:</vt:lpstr>
      <vt:lpstr>Актуальность  проекта:</vt:lpstr>
      <vt:lpstr>Задачи проекта:</vt:lpstr>
      <vt:lpstr>Презентация PowerPoint</vt:lpstr>
      <vt:lpstr>Touristische Prospekten:Nordrhein-Westfalen</vt:lpstr>
      <vt:lpstr>Презентация PowerPoint</vt:lpstr>
      <vt:lpstr>Einkaufe in Deutschland</vt:lpstr>
      <vt:lpstr>Die Abteilungen des Einkaufszentrums</vt:lpstr>
      <vt:lpstr>Viele Kaufhäuser haben einige Stockwerke, benutzt Rolltreppen.</vt:lpstr>
      <vt:lpstr>Die Preise im Saisonschluss-oder  Sonderverkauf sind viel billig hoher er, man kann schone Waren von Qualitat kaufen.</vt:lpstr>
      <vt:lpstr>Die Waren bezahlt man an der Kasse.Bekommt einen Kassenzettel und lasst Einkäufe einpacken. Die Plastiktuten sind kostenlos.</vt:lpstr>
      <vt:lpstr>Die Menschen bezahlen ihre Einkaufe mit Kreditkarte, mit EC-Karte.</vt:lpstr>
      <vt:lpstr>Die Information ist für euch klar, oder? Welche Lösung ist richtig?</vt:lpstr>
      <vt:lpstr>Vielen Dank fur die Aufmerksamkeit!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Kunst richtig zu reisen</dc:title>
  <dc:creator>Eee Pc</dc:creator>
  <cp:lastModifiedBy>Пользователь Windows</cp:lastModifiedBy>
  <cp:revision>22</cp:revision>
  <dcterms:created xsi:type="dcterms:W3CDTF">2016-05-14T13:02:09Z</dcterms:created>
  <dcterms:modified xsi:type="dcterms:W3CDTF">2018-12-30T19:58:50Z</dcterms:modified>
</cp:coreProperties>
</file>