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72" r:id="rId8"/>
    <p:sldId id="273" r:id="rId9"/>
    <p:sldId id="271" r:id="rId10"/>
    <p:sldId id="263" r:id="rId11"/>
    <p:sldId id="264" r:id="rId12"/>
    <p:sldId id="266" r:id="rId13"/>
    <p:sldId id="267" r:id="rId14"/>
    <p:sldId id="261" r:id="rId15"/>
    <p:sldId id="281" r:id="rId16"/>
    <p:sldId id="282" r:id="rId17"/>
    <p:sldId id="280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118" autoAdjust="0"/>
  </p:normalViewPr>
  <p:slideViewPr>
    <p:cSldViewPr>
      <p:cViewPr varScale="1">
        <p:scale>
          <a:sx n="82" d="100"/>
          <a:sy n="82" d="100"/>
        </p:scale>
        <p:origin x="-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EB7C0B-F0DC-4A35-BCAD-707D276BC26F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404E961-3976-4A25-89AA-80E63F500CCF}">
      <dgm:prSet phldrT="[Текст]"/>
      <dgm:spPr/>
      <dgm:t>
        <a:bodyPr/>
        <a:lstStyle/>
        <a:p>
          <a:r>
            <a:rPr lang="ru-RU" dirty="0" smtClean="0"/>
            <a:t>Тема</a:t>
          </a:r>
          <a:endParaRPr lang="ru-RU" dirty="0"/>
        </a:p>
      </dgm:t>
    </dgm:pt>
    <dgm:pt modelId="{68E5FCF1-2A59-42D7-B994-FE2CBB159C85}" type="parTrans" cxnId="{85DA8BB6-2293-4EDF-9322-8FE242D610A8}">
      <dgm:prSet/>
      <dgm:spPr/>
      <dgm:t>
        <a:bodyPr/>
        <a:lstStyle/>
        <a:p>
          <a:endParaRPr lang="ru-RU"/>
        </a:p>
      </dgm:t>
    </dgm:pt>
    <dgm:pt modelId="{5750FB03-4B6C-44E7-8B16-89C8B7FDF687}" type="sibTrans" cxnId="{85DA8BB6-2293-4EDF-9322-8FE242D610A8}">
      <dgm:prSet/>
      <dgm:spPr/>
      <dgm:t>
        <a:bodyPr/>
        <a:lstStyle/>
        <a:p>
          <a:endParaRPr lang="ru-RU"/>
        </a:p>
      </dgm:t>
    </dgm:pt>
    <dgm:pt modelId="{185D60C9-F160-4F5C-8138-23BD86E7306F}">
      <dgm:prSet phldrT="[Текст]"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"Правда истории в стихотворении М.Ю. Лермонтова "Бородино"</a:t>
          </a:r>
          <a:endParaRPr lang="ru-RU" dirty="0"/>
        </a:p>
      </dgm:t>
    </dgm:pt>
    <dgm:pt modelId="{3674363F-6746-4C2B-BAB6-563538DBD5D7}" type="parTrans" cxnId="{E6204958-0596-40C3-A19E-89EA9A058D57}">
      <dgm:prSet/>
      <dgm:spPr/>
      <dgm:t>
        <a:bodyPr/>
        <a:lstStyle/>
        <a:p>
          <a:endParaRPr lang="ru-RU"/>
        </a:p>
      </dgm:t>
    </dgm:pt>
    <dgm:pt modelId="{7EC27FDA-FCD2-4E83-B4E4-D7F94EA33D4F}" type="sibTrans" cxnId="{E6204958-0596-40C3-A19E-89EA9A058D57}">
      <dgm:prSet/>
      <dgm:spPr/>
      <dgm:t>
        <a:bodyPr/>
        <a:lstStyle/>
        <a:p>
          <a:endParaRPr lang="ru-RU"/>
        </a:p>
      </dgm:t>
    </dgm:pt>
    <dgm:pt modelId="{6DB4CA40-AE64-4477-BFF5-158E4DC65DFB}">
      <dgm:prSet phldrT="[Текст]"/>
      <dgm:spPr/>
      <dgm:t>
        <a:bodyPr/>
        <a:lstStyle/>
        <a:p>
          <a:r>
            <a:rPr lang="ru-RU" dirty="0" smtClean="0"/>
            <a:t>Цель</a:t>
          </a:r>
          <a:endParaRPr lang="ru-RU" dirty="0"/>
        </a:p>
      </dgm:t>
    </dgm:pt>
    <dgm:pt modelId="{BEED63BE-04F4-4D3B-A50F-6A9AA44F9F2B}" type="parTrans" cxnId="{D63D8E1F-573F-40C9-8163-226DD1762B60}">
      <dgm:prSet/>
      <dgm:spPr/>
      <dgm:t>
        <a:bodyPr/>
        <a:lstStyle/>
        <a:p>
          <a:endParaRPr lang="ru-RU"/>
        </a:p>
      </dgm:t>
    </dgm:pt>
    <dgm:pt modelId="{42A408A4-E594-4C5C-BC1D-089D07435BB0}" type="sibTrans" cxnId="{D63D8E1F-573F-40C9-8163-226DD1762B60}">
      <dgm:prSet/>
      <dgm:spPr/>
      <dgm:t>
        <a:bodyPr/>
        <a:lstStyle/>
        <a:p>
          <a:endParaRPr lang="ru-RU"/>
        </a:p>
      </dgm:t>
    </dgm:pt>
    <dgm:pt modelId="{6C9A5488-6795-4595-953C-89F2D329C9BF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?</a:t>
          </a:r>
          <a:endParaRPr lang="ru-RU" dirty="0">
            <a:solidFill>
              <a:srgbClr val="FF0000"/>
            </a:solidFill>
          </a:endParaRPr>
        </a:p>
      </dgm:t>
    </dgm:pt>
    <dgm:pt modelId="{9EA062E4-E199-4757-91FF-B38AFEE9FBFA}" type="parTrans" cxnId="{5C840C6B-BCC7-4997-A923-2E39B441A249}">
      <dgm:prSet/>
      <dgm:spPr/>
      <dgm:t>
        <a:bodyPr/>
        <a:lstStyle/>
        <a:p>
          <a:endParaRPr lang="ru-RU"/>
        </a:p>
      </dgm:t>
    </dgm:pt>
    <dgm:pt modelId="{3754D858-B0F5-40BB-A53D-3691EEE48447}" type="sibTrans" cxnId="{5C840C6B-BCC7-4997-A923-2E39B441A249}">
      <dgm:prSet/>
      <dgm:spPr/>
      <dgm:t>
        <a:bodyPr/>
        <a:lstStyle/>
        <a:p>
          <a:endParaRPr lang="ru-RU"/>
        </a:p>
      </dgm:t>
    </dgm:pt>
    <dgm:pt modelId="{A3D4D55F-AF4A-4CA3-B824-4BB832CDB111}">
      <dgm:prSet phldrT="[Текст]"/>
      <dgm:spPr/>
      <dgm:t>
        <a:bodyPr/>
        <a:lstStyle/>
        <a:p>
          <a:r>
            <a:rPr lang="ru-RU" dirty="0" smtClean="0"/>
            <a:t>Гипотеза</a:t>
          </a:r>
          <a:endParaRPr lang="ru-RU" dirty="0"/>
        </a:p>
      </dgm:t>
    </dgm:pt>
    <dgm:pt modelId="{9BBA1BEA-D86D-4422-BBE6-1BE790C16A27}" type="parTrans" cxnId="{2B934B1D-708E-41D6-9B9E-C6EF4AD2F589}">
      <dgm:prSet/>
      <dgm:spPr/>
      <dgm:t>
        <a:bodyPr/>
        <a:lstStyle/>
        <a:p>
          <a:endParaRPr lang="ru-RU"/>
        </a:p>
      </dgm:t>
    </dgm:pt>
    <dgm:pt modelId="{40E0792D-FD8A-44C7-977D-F03ACA31B4A7}" type="sibTrans" cxnId="{2B934B1D-708E-41D6-9B9E-C6EF4AD2F589}">
      <dgm:prSet/>
      <dgm:spPr/>
      <dgm:t>
        <a:bodyPr/>
        <a:lstStyle/>
        <a:p>
          <a:endParaRPr lang="ru-RU"/>
        </a:p>
      </dgm:t>
    </dgm:pt>
    <dgm:pt modelId="{D47F68CF-3B3D-438A-AC54-23E170134D6A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?</a:t>
          </a:r>
          <a:endParaRPr lang="ru-RU" dirty="0">
            <a:solidFill>
              <a:srgbClr val="FF0000"/>
            </a:solidFill>
          </a:endParaRPr>
        </a:p>
      </dgm:t>
    </dgm:pt>
    <dgm:pt modelId="{CBB5A835-F692-40E0-AAF7-A0CADC8568CF}" type="parTrans" cxnId="{3DDDA9D5-3656-4646-96D5-2A214F476050}">
      <dgm:prSet/>
      <dgm:spPr/>
      <dgm:t>
        <a:bodyPr/>
        <a:lstStyle/>
        <a:p>
          <a:endParaRPr lang="ru-RU"/>
        </a:p>
      </dgm:t>
    </dgm:pt>
    <dgm:pt modelId="{6FF70067-2E3C-4DB7-BFCB-B0223549B3DC}" type="sibTrans" cxnId="{3DDDA9D5-3656-4646-96D5-2A214F476050}">
      <dgm:prSet/>
      <dgm:spPr/>
      <dgm:t>
        <a:bodyPr/>
        <a:lstStyle/>
        <a:p>
          <a:endParaRPr lang="ru-RU"/>
        </a:p>
      </dgm:t>
    </dgm:pt>
    <dgm:pt modelId="{0B82E5A1-240D-45DD-BFC4-EDB1880DC030}" type="pres">
      <dgm:prSet presAssocID="{1EEB7C0B-F0DC-4A35-BCAD-707D276BC26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E99F19-3EED-430E-9F89-8A5B7026C9B0}" type="pres">
      <dgm:prSet presAssocID="{0404E961-3976-4A25-89AA-80E63F500CCF}" presName="composite" presStyleCnt="0"/>
      <dgm:spPr/>
    </dgm:pt>
    <dgm:pt modelId="{784152C8-A00C-479E-AE15-3342C9A3B92C}" type="pres">
      <dgm:prSet presAssocID="{0404E961-3976-4A25-89AA-80E63F500CC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2FC733-E757-441E-BBAF-E5C9954E02F6}" type="pres">
      <dgm:prSet presAssocID="{0404E961-3976-4A25-89AA-80E63F500CCF}" presName="descendantText" presStyleLbl="alignAcc1" presStyleIdx="0" presStyleCnt="3" custLinFactNeighborX="6455" custLinFactNeighborY="-27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2E1E9D-4FAE-44F3-BE56-9587417DCA15}" type="pres">
      <dgm:prSet presAssocID="{5750FB03-4B6C-44E7-8B16-89C8B7FDF687}" presName="sp" presStyleCnt="0"/>
      <dgm:spPr/>
    </dgm:pt>
    <dgm:pt modelId="{22598D4C-AC3A-422E-BF48-9A52718F1290}" type="pres">
      <dgm:prSet presAssocID="{6DB4CA40-AE64-4477-BFF5-158E4DC65DFB}" presName="composite" presStyleCnt="0"/>
      <dgm:spPr/>
    </dgm:pt>
    <dgm:pt modelId="{7C54DD1C-5737-4E83-8D67-6018772A942D}" type="pres">
      <dgm:prSet presAssocID="{6DB4CA40-AE64-4477-BFF5-158E4DC65DF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8130DF-505F-4043-AC53-D5CD7AC0CAA2}" type="pres">
      <dgm:prSet presAssocID="{6DB4CA40-AE64-4477-BFF5-158E4DC65DFB}" presName="descendantText" presStyleLbl="alignAcc1" presStyleIdx="1" presStyleCnt="3" custLinFactNeighborX="558" custLinFactNeighborY="-41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D2AB1F-9A69-46D3-AFB7-CD55E70998E5}" type="pres">
      <dgm:prSet presAssocID="{42A408A4-E594-4C5C-BC1D-089D07435BB0}" presName="sp" presStyleCnt="0"/>
      <dgm:spPr/>
    </dgm:pt>
    <dgm:pt modelId="{EB553CCD-C883-4F60-818D-BBD08CFDBD62}" type="pres">
      <dgm:prSet presAssocID="{A3D4D55F-AF4A-4CA3-B824-4BB832CDB111}" presName="composite" presStyleCnt="0"/>
      <dgm:spPr/>
    </dgm:pt>
    <dgm:pt modelId="{6F15F986-BD50-402C-A2BA-6CB9BCB687EA}" type="pres">
      <dgm:prSet presAssocID="{A3D4D55F-AF4A-4CA3-B824-4BB832CDB111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3B8B80-8926-4282-8B1B-474CEB3288B1}" type="pres">
      <dgm:prSet presAssocID="{A3D4D55F-AF4A-4CA3-B824-4BB832CDB111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934B1D-708E-41D6-9B9E-C6EF4AD2F589}" srcId="{1EEB7C0B-F0DC-4A35-BCAD-707D276BC26F}" destId="{A3D4D55F-AF4A-4CA3-B824-4BB832CDB111}" srcOrd="2" destOrd="0" parTransId="{9BBA1BEA-D86D-4422-BBE6-1BE790C16A27}" sibTransId="{40E0792D-FD8A-44C7-977D-F03ACA31B4A7}"/>
    <dgm:cxn modelId="{8729F9BA-6493-4B4A-9A22-6445492184ED}" type="presOf" srcId="{A3D4D55F-AF4A-4CA3-B824-4BB832CDB111}" destId="{6F15F986-BD50-402C-A2BA-6CB9BCB687EA}" srcOrd="0" destOrd="0" presId="urn:microsoft.com/office/officeart/2005/8/layout/chevron2"/>
    <dgm:cxn modelId="{A6C6D76E-7A2A-4FB0-86A7-46C54ED4F31F}" type="presOf" srcId="{0404E961-3976-4A25-89AA-80E63F500CCF}" destId="{784152C8-A00C-479E-AE15-3342C9A3B92C}" srcOrd="0" destOrd="0" presId="urn:microsoft.com/office/officeart/2005/8/layout/chevron2"/>
    <dgm:cxn modelId="{3DDDA9D5-3656-4646-96D5-2A214F476050}" srcId="{A3D4D55F-AF4A-4CA3-B824-4BB832CDB111}" destId="{D47F68CF-3B3D-438A-AC54-23E170134D6A}" srcOrd="0" destOrd="0" parTransId="{CBB5A835-F692-40E0-AAF7-A0CADC8568CF}" sibTransId="{6FF70067-2E3C-4DB7-BFCB-B0223549B3DC}"/>
    <dgm:cxn modelId="{F3568E2D-1446-4D3C-AC76-1B6F03D5E79D}" type="presOf" srcId="{1EEB7C0B-F0DC-4A35-BCAD-707D276BC26F}" destId="{0B82E5A1-240D-45DD-BFC4-EDB1880DC030}" srcOrd="0" destOrd="0" presId="urn:microsoft.com/office/officeart/2005/8/layout/chevron2"/>
    <dgm:cxn modelId="{44F93B7F-29FB-4C49-9F27-D4C77D489450}" type="presOf" srcId="{D47F68CF-3B3D-438A-AC54-23E170134D6A}" destId="{FD3B8B80-8926-4282-8B1B-474CEB3288B1}" srcOrd="0" destOrd="0" presId="urn:microsoft.com/office/officeart/2005/8/layout/chevron2"/>
    <dgm:cxn modelId="{85DA8BB6-2293-4EDF-9322-8FE242D610A8}" srcId="{1EEB7C0B-F0DC-4A35-BCAD-707D276BC26F}" destId="{0404E961-3976-4A25-89AA-80E63F500CCF}" srcOrd="0" destOrd="0" parTransId="{68E5FCF1-2A59-42D7-B994-FE2CBB159C85}" sibTransId="{5750FB03-4B6C-44E7-8B16-89C8B7FDF687}"/>
    <dgm:cxn modelId="{7E20F925-CF40-434B-B3BC-1476F33D14BD}" type="presOf" srcId="{185D60C9-F160-4F5C-8138-23BD86E7306F}" destId="{762FC733-E757-441E-BBAF-E5C9954E02F6}" srcOrd="0" destOrd="0" presId="urn:microsoft.com/office/officeart/2005/8/layout/chevron2"/>
    <dgm:cxn modelId="{E6204958-0596-40C3-A19E-89EA9A058D57}" srcId="{0404E961-3976-4A25-89AA-80E63F500CCF}" destId="{185D60C9-F160-4F5C-8138-23BD86E7306F}" srcOrd="0" destOrd="0" parTransId="{3674363F-6746-4C2B-BAB6-563538DBD5D7}" sibTransId="{7EC27FDA-FCD2-4E83-B4E4-D7F94EA33D4F}"/>
    <dgm:cxn modelId="{5C840C6B-BCC7-4997-A923-2E39B441A249}" srcId="{6DB4CA40-AE64-4477-BFF5-158E4DC65DFB}" destId="{6C9A5488-6795-4595-953C-89F2D329C9BF}" srcOrd="0" destOrd="0" parTransId="{9EA062E4-E199-4757-91FF-B38AFEE9FBFA}" sibTransId="{3754D858-B0F5-40BB-A53D-3691EEE48447}"/>
    <dgm:cxn modelId="{B199CC3D-000F-4750-922D-38CBE19E19C2}" type="presOf" srcId="{6DB4CA40-AE64-4477-BFF5-158E4DC65DFB}" destId="{7C54DD1C-5737-4E83-8D67-6018772A942D}" srcOrd="0" destOrd="0" presId="urn:microsoft.com/office/officeart/2005/8/layout/chevron2"/>
    <dgm:cxn modelId="{46C0DEDF-7A1E-4F95-B028-26870107B29D}" type="presOf" srcId="{6C9A5488-6795-4595-953C-89F2D329C9BF}" destId="{CE8130DF-505F-4043-AC53-D5CD7AC0CAA2}" srcOrd="0" destOrd="0" presId="urn:microsoft.com/office/officeart/2005/8/layout/chevron2"/>
    <dgm:cxn modelId="{D63D8E1F-573F-40C9-8163-226DD1762B60}" srcId="{1EEB7C0B-F0DC-4A35-BCAD-707D276BC26F}" destId="{6DB4CA40-AE64-4477-BFF5-158E4DC65DFB}" srcOrd="1" destOrd="0" parTransId="{BEED63BE-04F4-4D3B-A50F-6A9AA44F9F2B}" sibTransId="{42A408A4-E594-4C5C-BC1D-089D07435BB0}"/>
    <dgm:cxn modelId="{B78B7CED-2C09-40E5-AEE0-D81387E9CF49}" type="presParOf" srcId="{0B82E5A1-240D-45DD-BFC4-EDB1880DC030}" destId="{02E99F19-3EED-430E-9F89-8A5B7026C9B0}" srcOrd="0" destOrd="0" presId="urn:microsoft.com/office/officeart/2005/8/layout/chevron2"/>
    <dgm:cxn modelId="{C8DC6827-FC6A-473B-B0B1-9582A848A725}" type="presParOf" srcId="{02E99F19-3EED-430E-9F89-8A5B7026C9B0}" destId="{784152C8-A00C-479E-AE15-3342C9A3B92C}" srcOrd="0" destOrd="0" presId="urn:microsoft.com/office/officeart/2005/8/layout/chevron2"/>
    <dgm:cxn modelId="{C13BACFD-0DB7-43FC-902F-13B92619D192}" type="presParOf" srcId="{02E99F19-3EED-430E-9F89-8A5B7026C9B0}" destId="{762FC733-E757-441E-BBAF-E5C9954E02F6}" srcOrd="1" destOrd="0" presId="urn:microsoft.com/office/officeart/2005/8/layout/chevron2"/>
    <dgm:cxn modelId="{87A48035-CD8D-42F8-90A4-3BD668F3893B}" type="presParOf" srcId="{0B82E5A1-240D-45DD-BFC4-EDB1880DC030}" destId="{3D2E1E9D-4FAE-44F3-BE56-9587417DCA15}" srcOrd="1" destOrd="0" presId="urn:microsoft.com/office/officeart/2005/8/layout/chevron2"/>
    <dgm:cxn modelId="{51803D88-A039-46CF-8F93-303A6951F98E}" type="presParOf" srcId="{0B82E5A1-240D-45DD-BFC4-EDB1880DC030}" destId="{22598D4C-AC3A-422E-BF48-9A52718F1290}" srcOrd="2" destOrd="0" presId="urn:microsoft.com/office/officeart/2005/8/layout/chevron2"/>
    <dgm:cxn modelId="{A974544A-36B4-427E-A568-2DC6B0E571C6}" type="presParOf" srcId="{22598D4C-AC3A-422E-BF48-9A52718F1290}" destId="{7C54DD1C-5737-4E83-8D67-6018772A942D}" srcOrd="0" destOrd="0" presId="urn:microsoft.com/office/officeart/2005/8/layout/chevron2"/>
    <dgm:cxn modelId="{C5A85F1B-0D6C-4242-A61A-85CC7C690238}" type="presParOf" srcId="{22598D4C-AC3A-422E-BF48-9A52718F1290}" destId="{CE8130DF-505F-4043-AC53-D5CD7AC0CAA2}" srcOrd="1" destOrd="0" presId="urn:microsoft.com/office/officeart/2005/8/layout/chevron2"/>
    <dgm:cxn modelId="{AA8A70AC-E747-40D9-9C09-35CA844B711A}" type="presParOf" srcId="{0B82E5A1-240D-45DD-BFC4-EDB1880DC030}" destId="{50D2AB1F-9A69-46D3-AFB7-CD55E70998E5}" srcOrd="3" destOrd="0" presId="urn:microsoft.com/office/officeart/2005/8/layout/chevron2"/>
    <dgm:cxn modelId="{E61BB1BA-A958-4443-8FC9-ED8006BEFB9B}" type="presParOf" srcId="{0B82E5A1-240D-45DD-BFC4-EDB1880DC030}" destId="{EB553CCD-C883-4F60-818D-BBD08CFDBD62}" srcOrd="4" destOrd="0" presId="urn:microsoft.com/office/officeart/2005/8/layout/chevron2"/>
    <dgm:cxn modelId="{51D8B812-6AA8-4CC1-877A-F7DE168F708C}" type="presParOf" srcId="{EB553CCD-C883-4F60-818D-BBD08CFDBD62}" destId="{6F15F986-BD50-402C-A2BA-6CB9BCB687EA}" srcOrd="0" destOrd="0" presId="urn:microsoft.com/office/officeart/2005/8/layout/chevron2"/>
    <dgm:cxn modelId="{94DD93C7-A883-4EDC-B541-BF5A13657EC4}" type="presParOf" srcId="{EB553CCD-C883-4F60-818D-BBD08CFDBD62}" destId="{FD3B8B80-8926-4282-8B1B-474CEB3288B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D92EBC-0789-4F74-8D8A-47DF0A94BBFC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2750F919-6CBD-4D9B-B69F-953C4EE86AED}">
      <dgm:prSet phldrT="[Текст]"/>
      <dgm:spPr/>
      <dgm:t>
        <a:bodyPr/>
        <a:lstStyle/>
        <a:p>
          <a:r>
            <a:rPr lang="ru-RU" dirty="0" smtClean="0"/>
            <a:t>Биография</a:t>
          </a:r>
          <a:endParaRPr lang="ru-RU" dirty="0"/>
        </a:p>
      </dgm:t>
    </dgm:pt>
    <dgm:pt modelId="{4E5AB8F0-3712-461F-BD33-2E616538FD35}" type="parTrans" cxnId="{5FB7C37F-0F17-405F-BFED-1324769936B5}">
      <dgm:prSet/>
      <dgm:spPr/>
    </dgm:pt>
    <dgm:pt modelId="{D7A62DC1-8794-4B2C-8BC2-781D2F85229E}" type="sibTrans" cxnId="{5FB7C37F-0F17-405F-BFED-1324769936B5}">
      <dgm:prSet/>
      <dgm:spPr/>
    </dgm:pt>
    <dgm:pt modelId="{B843E80D-51C8-4D82-8173-18BDF6588FB6}">
      <dgm:prSet phldrT="[Текст]"/>
      <dgm:spPr/>
      <dgm:t>
        <a:bodyPr/>
        <a:lstStyle/>
        <a:p>
          <a:r>
            <a:rPr lang="ru-RU" dirty="0" smtClean="0"/>
            <a:t>Историческая справка</a:t>
          </a:r>
          <a:endParaRPr lang="ru-RU" dirty="0"/>
        </a:p>
      </dgm:t>
    </dgm:pt>
    <dgm:pt modelId="{02929A03-760E-4FBA-B378-1766DB1D930B}" type="parTrans" cxnId="{3C625BC6-623D-48CC-AB8B-5D350CB8C742}">
      <dgm:prSet/>
      <dgm:spPr/>
    </dgm:pt>
    <dgm:pt modelId="{C3768ACE-ACF9-4E32-B5E2-F31882FEF1F1}" type="sibTrans" cxnId="{3C625BC6-623D-48CC-AB8B-5D350CB8C742}">
      <dgm:prSet/>
      <dgm:spPr/>
    </dgm:pt>
    <dgm:pt modelId="{BF6803E1-D579-4AEB-A0CE-F059A9FE9D3C}">
      <dgm:prSet phldrT="[Текст]"/>
      <dgm:spPr/>
      <dgm:t>
        <a:bodyPr/>
        <a:lstStyle/>
        <a:p>
          <a:r>
            <a:rPr lang="ru-RU" dirty="0" smtClean="0"/>
            <a:t>История создания</a:t>
          </a:r>
          <a:endParaRPr lang="ru-RU" dirty="0"/>
        </a:p>
      </dgm:t>
    </dgm:pt>
    <dgm:pt modelId="{E4322DF6-4BA7-483B-9E6C-06C0F972BC6C}" type="parTrans" cxnId="{6F8C1784-0ED0-4132-98A9-B09EDE49B664}">
      <dgm:prSet/>
      <dgm:spPr/>
    </dgm:pt>
    <dgm:pt modelId="{19CE3BCA-CAEA-45D7-97E7-EAC25756DF63}" type="sibTrans" cxnId="{6F8C1784-0ED0-4132-98A9-B09EDE49B664}">
      <dgm:prSet/>
      <dgm:spPr/>
    </dgm:pt>
    <dgm:pt modelId="{7C0002AF-0E71-4675-89E7-249FA3B81B2C}" type="pres">
      <dgm:prSet presAssocID="{77D92EBC-0789-4F74-8D8A-47DF0A94BBFC}" presName="Name0" presStyleCnt="0">
        <dgm:presLayoutVars>
          <dgm:dir/>
          <dgm:resizeHandles val="exact"/>
        </dgm:presLayoutVars>
      </dgm:prSet>
      <dgm:spPr/>
    </dgm:pt>
    <dgm:pt modelId="{1E5ACFC8-B53C-418D-95CF-4BE956A3D977}" type="pres">
      <dgm:prSet presAssocID="{77D92EBC-0789-4F74-8D8A-47DF0A94BBFC}" presName="fgShape" presStyleLbl="fgShp" presStyleIdx="0" presStyleCnt="1" custScaleX="103790" custScaleY="234953"/>
      <dgm:spPr/>
    </dgm:pt>
    <dgm:pt modelId="{11576699-D4D9-489B-B39D-B3409EB759B2}" type="pres">
      <dgm:prSet presAssocID="{77D92EBC-0789-4F74-8D8A-47DF0A94BBFC}" presName="linComp" presStyleCnt="0"/>
      <dgm:spPr/>
    </dgm:pt>
    <dgm:pt modelId="{D3E66B4D-C9D0-4C28-8608-90540059F1F5}" type="pres">
      <dgm:prSet presAssocID="{2750F919-6CBD-4D9B-B69F-953C4EE86AED}" presName="compNode" presStyleCnt="0"/>
      <dgm:spPr/>
    </dgm:pt>
    <dgm:pt modelId="{AAEC57BE-66FD-49A4-81BC-1A7DF537BC6A}" type="pres">
      <dgm:prSet presAssocID="{2750F919-6CBD-4D9B-B69F-953C4EE86AED}" presName="bkgdShape" presStyleLbl="node1" presStyleIdx="0" presStyleCnt="3"/>
      <dgm:spPr/>
      <dgm:t>
        <a:bodyPr/>
        <a:lstStyle/>
        <a:p>
          <a:endParaRPr lang="ru-RU"/>
        </a:p>
      </dgm:t>
    </dgm:pt>
    <dgm:pt modelId="{1C80F195-5BBD-46C2-A0B6-9287A2DDFE2B}" type="pres">
      <dgm:prSet presAssocID="{2750F919-6CBD-4D9B-B69F-953C4EE86AED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342011-87E2-4648-AA5A-F8CEEEB945A0}" type="pres">
      <dgm:prSet presAssocID="{2750F919-6CBD-4D9B-B69F-953C4EE86AED}" presName="invisiNode" presStyleLbl="node1" presStyleIdx="0" presStyleCnt="3"/>
      <dgm:spPr/>
    </dgm:pt>
    <dgm:pt modelId="{846E13DC-1730-4B28-ABCE-10F8680E683B}" type="pres">
      <dgm:prSet presAssocID="{2750F919-6CBD-4D9B-B69F-953C4EE86AED}" presName="imagNode" presStyleLbl="fgImgPlace1" presStyleIdx="0" presStyleCnt="3" custScaleX="111483" custScaleY="12560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35A8ED0-B573-4A66-95A8-B92E25158E82}" type="pres">
      <dgm:prSet presAssocID="{D7A62DC1-8794-4B2C-8BC2-781D2F85229E}" presName="sibTrans" presStyleLbl="sibTrans2D1" presStyleIdx="0" presStyleCnt="0"/>
      <dgm:spPr/>
    </dgm:pt>
    <dgm:pt modelId="{DBC474E1-F791-4769-8517-89CFFC33DF9D}" type="pres">
      <dgm:prSet presAssocID="{B843E80D-51C8-4D82-8173-18BDF6588FB6}" presName="compNode" presStyleCnt="0"/>
      <dgm:spPr/>
    </dgm:pt>
    <dgm:pt modelId="{132FD57B-8D59-4D20-88D8-5770A4FA646D}" type="pres">
      <dgm:prSet presAssocID="{B843E80D-51C8-4D82-8173-18BDF6588FB6}" presName="bkgdShape" presStyleLbl="node1" presStyleIdx="1" presStyleCnt="3"/>
      <dgm:spPr/>
      <dgm:t>
        <a:bodyPr/>
        <a:lstStyle/>
        <a:p>
          <a:endParaRPr lang="ru-RU"/>
        </a:p>
      </dgm:t>
    </dgm:pt>
    <dgm:pt modelId="{15F1F17A-76C6-4FA2-B0D3-534609E7F4A1}" type="pres">
      <dgm:prSet presAssocID="{B843E80D-51C8-4D82-8173-18BDF6588FB6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E5FE80-ADF7-4190-8912-12AEB5A7AAA5}" type="pres">
      <dgm:prSet presAssocID="{B843E80D-51C8-4D82-8173-18BDF6588FB6}" presName="invisiNode" presStyleLbl="node1" presStyleIdx="1" presStyleCnt="3"/>
      <dgm:spPr/>
    </dgm:pt>
    <dgm:pt modelId="{4B5D5BB0-5AEB-4817-89E2-D77E5ED9243F}" type="pres">
      <dgm:prSet presAssocID="{B843E80D-51C8-4D82-8173-18BDF6588FB6}" presName="imagNode" presStyleLbl="fgImgPlace1" presStyleIdx="1" presStyleCnt="3" custScaleX="132719" custScaleY="135088" custLinFactNeighborX="0" custLinFactNeighborY="579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43C8129E-5A71-486D-953A-2176912C9AF6}" type="pres">
      <dgm:prSet presAssocID="{C3768ACE-ACF9-4E32-B5E2-F31882FEF1F1}" presName="sibTrans" presStyleLbl="sibTrans2D1" presStyleIdx="0" presStyleCnt="0"/>
      <dgm:spPr/>
    </dgm:pt>
    <dgm:pt modelId="{80B9C2C8-150A-4F89-99EB-0DC3614BCE3D}" type="pres">
      <dgm:prSet presAssocID="{BF6803E1-D579-4AEB-A0CE-F059A9FE9D3C}" presName="compNode" presStyleCnt="0"/>
      <dgm:spPr/>
    </dgm:pt>
    <dgm:pt modelId="{A8357C30-B7E8-4A55-B979-B2C5E71FAED4}" type="pres">
      <dgm:prSet presAssocID="{BF6803E1-D579-4AEB-A0CE-F059A9FE9D3C}" presName="bkgdShape" presStyleLbl="node1" presStyleIdx="2" presStyleCnt="3"/>
      <dgm:spPr/>
      <dgm:t>
        <a:bodyPr/>
        <a:lstStyle/>
        <a:p>
          <a:endParaRPr lang="ru-RU"/>
        </a:p>
      </dgm:t>
    </dgm:pt>
    <dgm:pt modelId="{9CADBF13-CA53-4B0D-A8B5-4BBD127C8CFF}" type="pres">
      <dgm:prSet presAssocID="{BF6803E1-D579-4AEB-A0CE-F059A9FE9D3C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53849F-861E-478D-8A81-08A9D4499235}" type="pres">
      <dgm:prSet presAssocID="{BF6803E1-D579-4AEB-A0CE-F059A9FE9D3C}" presName="invisiNode" presStyleLbl="node1" presStyleIdx="2" presStyleCnt="3"/>
      <dgm:spPr/>
    </dgm:pt>
    <dgm:pt modelId="{08A45FDD-3BB8-45B3-995E-B0AD378D925C}" type="pres">
      <dgm:prSet presAssocID="{BF6803E1-D579-4AEB-A0CE-F059A9FE9D3C}" presName="imagNode" presStyleLbl="fgImgPlace1" presStyleIdx="2" presStyleCnt="3" custScaleX="163434" custScaleY="14098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8408B737-ECBA-4F3C-A163-195C35DE592F}" type="presOf" srcId="{B843E80D-51C8-4D82-8173-18BDF6588FB6}" destId="{15F1F17A-76C6-4FA2-B0D3-534609E7F4A1}" srcOrd="1" destOrd="0" presId="urn:microsoft.com/office/officeart/2005/8/layout/hList7"/>
    <dgm:cxn modelId="{5FB7C37F-0F17-405F-BFED-1324769936B5}" srcId="{77D92EBC-0789-4F74-8D8A-47DF0A94BBFC}" destId="{2750F919-6CBD-4D9B-B69F-953C4EE86AED}" srcOrd="0" destOrd="0" parTransId="{4E5AB8F0-3712-461F-BD33-2E616538FD35}" sibTransId="{D7A62DC1-8794-4B2C-8BC2-781D2F85229E}"/>
    <dgm:cxn modelId="{4ECC5FF3-073F-4AED-A8B8-B95184D029FB}" type="presOf" srcId="{2750F919-6CBD-4D9B-B69F-953C4EE86AED}" destId="{1C80F195-5BBD-46C2-A0B6-9287A2DDFE2B}" srcOrd="1" destOrd="0" presId="urn:microsoft.com/office/officeart/2005/8/layout/hList7"/>
    <dgm:cxn modelId="{727281A9-2A4B-4844-9BE1-EB44E89F29C8}" type="presOf" srcId="{77D92EBC-0789-4F74-8D8A-47DF0A94BBFC}" destId="{7C0002AF-0E71-4675-89E7-249FA3B81B2C}" srcOrd="0" destOrd="0" presId="urn:microsoft.com/office/officeart/2005/8/layout/hList7"/>
    <dgm:cxn modelId="{39908AF7-A8A3-4CF2-8EE5-43B145E74078}" type="presOf" srcId="{C3768ACE-ACF9-4E32-B5E2-F31882FEF1F1}" destId="{43C8129E-5A71-486D-953A-2176912C9AF6}" srcOrd="0" destOrd="0" presId="urn:microsoft.com/office/officeart/2005/8/layout/hList7"/>
    <dgm:cxn modelId="{6AB03B33-4605-42A6-B346-0DA861B6393C}" type="presOf" srcId="{B843E80D-51C8-4D82-8173-18BDF6588FB6}" destId="{132FD57B-8D59-4D20-88D8-5770A4FA646D}" srcOrd="0" destOrd="0" presId="urn:microsoft.com/office/officeart/2005/8/layout/hList7"/>
    <dgm:cxn modelId="{3C625BC6-623D-48CC-AB8B-5D350CB8C742}" srcId="{77D92EBC-0789-4F74-8D8A-47DF0A94BBFC}" destId="{B843E80D-51C8-4D82-8173-18BDF6588FB6}" srcOrd="1" destOrd="0" parTransId="{02929A03-760E-4FBA-B378-1766DB1D930B}" sibTransId="{C3768ACE-ACF9-4E32-B5E2-F31882FEF1F1}"/>
    <dgm:cxn modelId="{D472454D-1EC4-4BE6-9178-B3C5F5ABF40E}" type="presOf" srcId="{BF6803E1-D579-4AEB-A0CE-F059A9FE9D3C}" destId="{9CADBF13-CA53-4B0D-A8B5-4BBD127C8CFF}" srcOrd="1" destOrd="0" presId="urn:microsoft.com/office/officeart/2005/8/layout/hList7"/>
    <dgm:cxn modelId="{6F8C1784-0ED0-4132-98A9-B09EDE49B664}" srcId="{77D92EBC-0789-4F74-8D8A-47DF0A94BBFC}" destId="{BF6803E1-D579-4AEB-A0CE-F059A9FE9D3C}" srcOrd="2" destOrd="0" parTransId="{E4322DF6-4BA7-483B-9E6C-06C0F972BC6C}" sibTransId="{19CE3BCA-CAEA-45D7-97E7-EAC25756DF63}"/>
    <dgm:cxn modelId="{AA9D8DFD-FE72-4961-9587-7FC09D517464}" type="presOf" srcId="{D7A62DC1-8794-4B2C-8BC2-781D2F85229E}" destId="{935A8ED0-B573-4A66-95A8-B92E25158E82}" srcOrd="0" destOrd="0" presId="urn:microsoft.com/office/officeart/2005/8/layout/hList7"/>
    <dgm:cxn modelId="{2B592A76-5060-47BC-BED6-C477DCA2BB7C}" type="presOf" srcId="{BF6803E1-D579-4AEB-A0CE-F059A9FE9D3C}" destId="{A8357C30-B7E8-4A55-B979-B2C5E71FAED4}" srcOrd="0" destOrd="0" presId="urn:microsoft.com/office/officeart/2005/8/layout/hList7"/>
    <dgm:cxn modelId="{C08A7459-F695-4849-AADA-F3B903556C7F}" type="presOf" srcId="{2750F919-6CBD-4D9B-B69F-953C4EE86AED}" destId="{AAEC57BE-66FD-49A4-81BC-1A7DF537BC6A}" srcOrd="0" destOrd="0" presId="urn:microsoft.com/office/officeart/2005/8/layout/hList7"/>
    <dgm:cxn modelId="{0AC4F7A1-717B-4DE6-BEEC-268EE546F95A}" type="presParOf" srcId="{7C0002AF-0E71-4675-89E7-249FA3B81B2C}" destId="{1E5ACFC8-B53C-418D-95CF-4BE956A3D977}" srcOrd="0" destOrd="0" presId="urn:microsoft.com/office/officeart/2005/8/layout/hList7"/>
    <dgm:cxn modelId="{28D7263F-E429-4B39-BAF9-F1C8FC80C4CE}" type="presParOf" srcId="{7C0002AF-0E71-4675-89E7-249FA3B81B2C}" destId="{11576699-D4D9-489B-B39D-B3409EB759B2}" srcOrd="1" destOrd="0" presId="urn:microsoft.com/office/officeart/2005/8/layout/hList7"/>
    <dgm:cxn modelId="{0F1BA311-4236-4D69-AC69-E7BB39EF1B79}" type="presParOf" srcId="{11576699-D4D9-489B-B39D-B3409EB759B2}" destId="{D3E66B4D-C9D0-4C28-8608-90540059F1F5}" srcOrd="0" destOrd="0" presId="urn:microsoft.com/office/officeart/2005/8/layout/hList7"/>
    <dgm:cxn modelId="{CF40646D-92E4-44E3-A974-46E188E1B6FA}" type="presParOf" srcId="{D3E66B4D-C9D0-4C28-8608-90540059F1F5}" destId="{AAEC57BE-66FD-49A4-81BC-1A7DF537BC6A}" srcOrd="0" destOrd="0" presId="urn:microsoft.com/office/officeart/2005/8/layout/hList7"/>
    <dgm:cxn modelId="{7F70DF8F-BF01-4724-978B-49879F1A4D1C}" type="presParOf" srcId="{D3E66B4D-C9D0-4C28-8608-90540059F1F5}" destId="{1C80F195-5BBD-46C2-A0B6-9287A2DDFE2B}" srcOrd="1" destOrd="0" presId="urn:microsoft.com/office/officeart/2005/8/layout/hList7"/>
    <dgm:cxn modelId="{3AB7CA12-C6F8-47BC-BD39-169550922DF9}" type="presParOf" srcId="{D3E66B4D-C9D0-4C28-8608-90540059F1F5}" destId="{FA342011-87E2-4648-AA5A-F8CEEEB945A0}" srcOrd="2" destOrd="0" presId="urn:microsoft.com/office/officeart/2005/8/layout/hList7"/>
    <dgm:cxn modelId="{2F067C58-842B-440B-8560-62705A283F46}" type="presParOf" srcId="{D3E66B4D-C9D0-4C28-8608-90540059F1F5}" destId="{846E13DC-1730-4B28-ABCE-10F8680E683B}" srcOrd="3" destOrd="0" presId="urn:microsoft.com/office/officeart/2005/8/layout/hList7"/>
    <dgm:cxn modelId="{99357159-C7C6-4E2B-9000-0DAF69DEF791}" type="presParOf" srcId="{11576699-D4D9-489B-B39D-B3409EB759B2}" destId="{935A8ED0-B573-4A66-95A8-B92E25158E82}" srcOrd="1" destOrd="0" presId="urn:microsoft.com/office/officeart/2005/8/layout/hList7"/>
    <dgm:cxn modelId="{3E017A90-E0F6-4DB1-9E35-F84B780816DE}" type="presParOf" srcId="{11576699-D4D9-489B-B39D-B3409EB759B2}" destId="{DBC474E1-F791-4769-8517-89CFFC33DF9D}" srcOrd="2" destOrd="0" presId="urn:microsoft.com/office/officeart/2005/8/layout/hList7"/>
    <dgm:cxn modelId="{778E82AE-1A26-4E02-9171-4267E6B93C33}" type="presParOf" srcId="{DBC474E1-F791-4769-8517-89CFFC33DF9D}" destId="{132FD57B-8D59-4D20-88D8-5770A4FA646D}" srcOrd="0" destOrd="0" presId="urn:microsoft.com/office/officeart/2005/8/layout/hList7"/>
    <dgm:cxn modelId="{6F13ED82-8514-4DFD-B4A6-66C58754AAAD}" type="presParOf" srcId="{DBC474E1-F791-4769-8517-89CFFC33DF9D}" destId="{15F1F17A-76C6-4FA2-B0D3-534609E7F4A1}" srcOrd="1" destOrd="0" presId="urn:microsoft.com/office/officeart/2005/8/layout/hList7"/>
    <dgm:cxn modelId="{9D8640B8-25E2-4F87-9CB5-5B7343EB5C49}" type="presParOf" srcId="{DBC474E1-F791-4769-8517-89CFFC33DF9D}" destId="{1EE5FE80-ADF7-4190-8912-12AEB5A7AAA5}" srcOrd="2" destOrd="0" presId="urn:microsoft.com/office/officeart/2005/8/layout/hList7"/>
    <dgm:cxn modelId="{22EBB963-2C9D-499E-8A6D-91A89245D362}" type="presParOf" srcId="{DBC474E1-F791-4769-8517-89CFFC33DF9D}" destId="{4B5D5BB0-5AEB-4817-89E2-D77E5ED9243F}" srcOrd="3" destOrd="0" presId="urn:microsoft.com/office/officeart/2005/8/layout/hList7"/>
    <dgm:cxn modelId="{ABB6D758-B6A5-44DF-BA5E-88309FA10ED6}" type="presParOf" srcId="{11576699-D4D9-489B-B39D-B3409EB759B2}" destId="{43C8129E-5A71-486D-953A-2176912C9AF6}" srcOrd="3" destOrd="0" presId="urn:microsoft.com/office/officeart/2005/8/layout/hList7"/>
    <dgm:cxn modelId="{21FC701B-C3BB-4CB5-A982-8B1E8593F2DD}" type="presParOf" srcId="{11576699-D4D9-489B-B39D-B3409EB759B2}" destId="{80B9C2C8-150A-4F89-99EB-0DC3614BCE3D}" srcOrd="4" destOrd="0" presId="urn:microsoft.com/office/officeart/2005/8/layout/hList7"/>
    <dgm:cxn modelId="{2B9C9D52-33D2-4586-8ED2-0B9D93B953AE}" type="presParOf" srcId="{80B9C2C8-150A-4F89-99EB-0DC3614BCE3D}" destId="{A8357C30-B7E8-4A55-B979-B2C5E71FAED4}" srcOrd="0" destOrd="0" presId="urn:microsoft.com/office/officeart/2005/8/layout/hList7"/>
    <dgm:cxn modelId="{3371C78B-991F-451B-9D5D-6E07437507EF}" type="presParOf" srcId="{80B9C2C8-150A-4F89-99EB-0DC3614BCE3D}" destId="{9CADBF13-CA53-4B0D-A8B5-4BBD127C8CFF}" srcOrd="1" destOrd="0" presId="urn:microsoft.com/office/officeart/2005/8/layout/hList7"/>
    <dgm:cxn modelId="{BEABFC0C-215E-46E2-96B0-53F7F2986E49}" type="presParOf" srcId="{80B9C2C8-150A-4F89-99EB-0DC3614BCE3D}" destId="{F853849F-861E-478D-8A81-08A9D4499235}" srcOrd="2" destOrd="0" presId="urn:microsoft.com/office/officeart/2005/8/layout/hList7"/>
    <dgm:cxn modelId="{30AD99DD-42F9-4AB5-8DDC-290AAF65E829}" type="presParOf" srcId="{80B9C2C8-150A-4F89-99EB-0DC3614BCE3D}" destId="{08A45FDD-3BB8-45B3-995E-B0AD378D925C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19BF68-94FB-451D-9CB8-97244D6FAF1B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E594F3F8-FF24-4030-9032-B565FC355D3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C00000"/>
              </a:solidFill>
            </a:rPr>
            <a:t>Художественное произведение</a:t>
          </a:r>
          <a:endParaRPr lang="ru-RU" sz="2400" b="1" dirty="0">
            <a:solidFill>
              <a:srgbClr val="C00000"/>
            </a:solidFill>
          </a:endParaRPr>
        </a:p>
      </dgm:t>
    </dgm:pt>
    <dgm:pt modelId="{85BC1C1E-7858-4457-8695-1F5072492634}" type="parTrans" cxnId="{9B33C20B-5411-4E77-88E5-97A231F7A5FD}">
      <dgm:prSet/>
      <dgm:spPr/>
      <dgm:t>
        <a:bodyPr/>
        <a:lstStyle/>
        <a:p>
          <a:endParaRPr lang="ru-RU"/>
        </a:p>
      </dgm:t>
    </dgm:pt>
    <dgm:pt modelId="{43BFED0E-0F11-4BA0-9EBE-FD153E0EFED1}" type="sibTrans" cxnId="{9B33C20B-5411-4E77-88E5-97A231F7A5FD}">
      <dgm:prSet/>
      <dgm:spPr/>
      <dgm:t>
        <a:bodyPr/>
        <a:lstStyle/>
        <a:p>
          <a:endParaRPr lang="ru-RU"/>
        </a:p>
      </dgm:t>
    </dgm:pt>
    <dgm:pt modelId="{FE698CB2-B6F0-472C-B374-49D7CB5072C5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C00000"/>
              </a:solidFill>
            </a:rPr>
            <a:t>Историческая статья</a:t>
          </a:r>
          <a:endParaRPr lang="ru-RU" sz="2800" b="1" dirty="0">
            <a:solidFill>
              <a:srgbClr val="C00000"/>
            </a:solidFill>
          </a:endParaRPr>
        </a:p>
      </dgm:t>
    </dgm:pt>
    <dgm:pt modelId="{6A90F6B2-64EC-49C9-B499-9F4034A52EE4}" type="parTrans" cxnId="{61F07228-D8BB-47E2-8BF1-6CCCD53E6468}">
      <dgm:prSet/>
      <dgm:spPr/>
      <dgm:t>
        <a:bodyPr/>
        <a:lstStyle/>
        <a:p>
          <a:endParaRPr lang="ru-RU"/>
        </a:p>
      </dgm:t>
    </dgm:pt>
    <dgm:pt modelId="{68320FB4-B04E-4B8C-B214-D23D94808C20}" type="sibTrans" cxnId="{61F07228-D8BB-47E2-8BF1-6CCCD53E6468}">
      <dgm:prSet/>
      <dgm:spPr/>
      <dgm:t>
        <a:bodyPr/>
        <a:lstStyle/>
        <a:p>
          <a:endParaRPr lang="ru-RU"/>
        </a:p>
      </dgm:t>
    </dgm:pt>
    <dgm:pt modelId="{DF7BD0CB-C4A9-4998-A8DC-F71CD214D87A}" type="pres">
      <dgm:prSet presAssocID="{4519BF68-94FB-451D-9CB8-97244D6FAF1B}" presName="linearFlow" presStyleCnt="0">
        <dgm:presLayoutVars>
          <dgm:dir/>
          <dgm:resizeHandles val="exact"/>
        </dgm:presLayoutVars>
      </dgm:prSet>
      <dgm:spPr/>
    </dgm:pt>
    <dgm:pt modelId="{EAD7C471-646A-4A68-93F7-33EC586E8DD7}" type="pres">
      <dgm:prSet presAssocID="{E594F3F8-FF24-4030-9032-B565FC355D33}" presName="node" presStyleLbl="node1" presStyleIdx="0" presStyleCnt="2" custScaleX="133661" custScaleY="1217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A4F987-6AB0-4F68-8F71-432075011D2C}" type="pres">
      <dgm:prSet presAssocID="{43BFED0E-0F11-4BA0-9EBE-FD153E0EFED1}" presName="spacerL" presStyleCnt="0"/>
      <dgm:spPr/>
    </dgm:pt>
    <dgm:pt modelId="{C7FF7825-FBF7-4A20-8549-E4AA1D903D35}" type="pres">
      <dgm:prSet presAssocID="{43BFED0E-0F11-4BA0-9EBE-FD153E0EFED1}" presName="sibTrans" presStyleLbl="sibTrans2D1" presStyleIdx="0" presStyleCnt="1"/>
      <dgm:spPr/>
      <dgm:t>
        <a:bodyPr/>
        <a:lstStyle/>
        <a:p>
          <a:endParaRPr lang="ru-RU"/>
        </a:p>
      </dgm:t>
    </dgm:pt>
    <dgm:pt modelId="{038ABBA5-C556-4B9C-ACC2-40A13AB5AFF6}" type="pres">
      <dgm:prSet presAssocID="{43BFED0E-0F11-4BA0-9EBE-FD153E0EFED1}" presName="spacerR" presStyleCnt="0"/>
      <dgm:spPr/>
    </dgm:pt>
    <dgm:pt modelId="{E846165C-BB9E-4AD8-A61B-D26EFF68BD9B}" type="pres">
      <dgm:prSet presAssocID="{FE698CB2-B6F0-472C-B374-49D7CB5072C5}" presName="node" presStyleLbl="node1" presStyleIdx="1" presStyleCnt="2" custScaleX="128858" custScaleY="1470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2DE4E8-2296-4EFB-B858-4A2D9E0B61C0}" type="presOf" srcId="{FE698CB2-B6F0-472C-B374-49D7CB5072C5}" destId="{E846165C-BB9E-4AD8-A61B-D26EFF68BD9B}" srcOrd="0" destOrd="0" presId="urn:microsoft.com/office/officeart/2005/8/layout/equation1"/>
    <dgm:cxn modelId="{F1971597-A50C-403F-9BF6-291D492E59FF}" type="presOf" srcId="{4519BF68-94FB-451D-9CB8-97244D6FAF1B}" destId="{DF7BD0CB-C4A9-4998-A8DC-F71CD214D87A}" srcOrd="0" destOrd="0" presId="urn:microsoft.com/office/officeart/2005/8/layout/equation1"/>
    <dgm:cxn modelId="{61F07228-D8BB-47E2-8BF1-6CCCD53E6468}" srcId="{4519BF68-94FB-451D-9CB8-97244D6FAF1B}" destId="{FE698CB2-B6F0-472C-B374-49D7CB5072C5}" srcOrd="1" destOrd="0" parTransId="{6A90F6B2-64EC-49C9-B499-9F4034A52EE4}" sibTransId="{68320FB4-B04E-4B8C-B214-D23D94808C20}"/>
    <dgm:cxn modelId="{6B2DC50F-D004-4EA1-BBF9-FEDF0276F07A}" type="presOf" srcId="{43BFED0E-0F11-4BA0-9EBE-FD153E0EFED1}" destId="{C7FF7825-FBF7-4A20-8549-E4AA1D903D35}" srcOrd="0" destOrd="0" presId="urn:microsoft.com/office/officeart/2005/8/layout/equation1"/>
    <dgm:cxn modelId="{9B33C20B-5411-4E77-88E5-97A231F7A5FD}" srcId="{4519BF68-94FB-451D-9CB8-97244D6FAF1B}" destId="{E594F3F8-FF24-4030-9032-B565FC355D33}" srcOrd="0" destOrd="0" parTransId="{85BC1C1E-7858-4457-8695-1F5072492634}" sibTransId="{43BFED0E-0F11-4BA0-9EBE-FD153E0EFED1}"/>
    <dgm:cxn modelId="{3303EF3F-AE6F-4F98-9D73-B49D07BF0163}" type="presOf" srcId="{E594F3F8-FF24-4030-9032-B565FC355D33}" destId="{EAD7C471-646A-4A68-93F7-33EC586E8DD7}" srcOrd="0" destOrd="0" presId="urn:microsoft.com/office/officeart/2005/8/layout/equation1"/>
    <dgm:cxn modelId="{AC14C11E-3030-413B-B8D0-8389E82A672B}" type="presParOf" srcId="{DF7BD0CB-C4A9-4998-A8DC-F71CD214D87A}" destId="{EAD7C471-646A-4A68-93F7-33EC586E8DD7}" srcOrd="0" destOrd="0" presId="urn:microsoft.com/office/officeart/2005/8/layout/equation1"/>
    <dgm:cxn modelId="{A4E7B09F-AFCC-4836-8A8F-198DFC5E13FE}" type="presParOf" srcId="{DF7BD0CB-C4A9-4998-A8DC-F71CD214D87A}" destId="{4AA4F987-6AB0-4F68-8F71-432075011D2C}" srcOrd="1" destOrd="0" presId="urn:microsoft.com/office/officeart/2005/8/layout/equation1"/>
    <dgm:cxn modelId="{F7354CE9-F779-41B2-B34D-7C952EF34B2D}" type="presParOf" srcId="{DF7BD0CB-C4A9-4998-A8DC-F71CD214D87A}" destId="{C7FF7825-FBF7-4A20-8549-E4AA1D903D35}" srcOrd="2" destOrd="0" presId="urn:microsoft.com/office/officeart/2005/8/layout/equation1"/>
    <dgm:cxn modelId="{E6FA4760-B22E-423E-BF90-CD1B2D92A8B0}" type="presParOf" srcId="{DF7BD0CB-C4A9-4998-A8DC-F71CD214D87A}" destId="{038ABBA5-C556-4B9C-ACC2-40A13AB5AFF6}" srcOrd="3" destOrd="0" presId="urn:microsoft.com/office/officeart/2005/8/layout/equation1"/>
    <dgm:cxn modelId="{CC848E2F-B442-47BC-89F6-FAF790DCE0EF}" type="presParOf" srcId="{DF7BD0CB-C4A9-4998-A8DC-F71CD214D87A}" destId="{E846165C-BB9E-4AD8-A61B-D26EFF68BD9B}" srcOrd="4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84152C8-A00C-479E-AE15-3342C9A3B92C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Тема</a:t>
          </a:r>
          <a:endParaRPr lang="ru-RU" sz="2300" kern="1200" dirty="0"/>
        </a:p>
      </dsp:txBody>
      <dsp:txXfrm rot="5400000">
        <a:off x="-245635" y="246082"/>
        <a:ext cx="1637567" cy="1146297"/>
      </dsp:txXfrm>
    </dsp:sp>
    <dsp:sp modelId="{762FC733-E757-441E-BBAF-E5C9954E02F6}">
      <dsp:nvSpPr>
        <dsp:cNvPr id="0" name=""/>
        <dsp:cNvSpPr/>
      </dsp:nvSpPr>
      <dsp:spPr>
        <a:xfrm rot="5400000">
          <a:off x="4155739" y="-3009441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kern="1200" dirty="0" smtClean="0">
              <a:solidFill>
                <a:srgbClr val="C00000"/>
              </a:solidFill>
            </a:rPr>
            <a:t>"Правда истории в стихотворении М.Ю. Лермонтова "Бородино"</a:t>
          </a:r>
          <a:endParaRPr lang="ru-RU" sz="3200" kern="1200" dirty="0"/>
        </a:p>
      </dsp:txBody>
      <dsp:txXfrm rot="5400000">
        <a:off x="4155739" y="-3009441"/>
        <a:ext cx="1064418" cy="7083302"/>
      </dsp:txXfrm>
    </dsp:sp>
    <dsp:sp modelId="{7C54DD1C-5737-4E83-8D67-6018772A942D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Цель</a:t>
          </a:r>
          <a:endParaRPr lang="ru-RU" sz="2300" kern="1200" dirty="0"/>
        </a:p>
      </dsp:txBody>
      <dsp:txXfrm rot="5400000">
        <a:off x="-245635" y="1689832"/>
        <a:ext cx="1637567" cy="1146297"/>
      </dsp:txXfrm>
    </dsp:sp>
    <dsp:sp modelId="{CE8130DF-505F-4043-AC53-D5CD7AC0CAA2}">
      <dsp:nvSpPr>
        <dsp:cNvPr id="0" name=""/>
        <dsp:cNvSpPr/>
      </dsp:nvSpPr>
      <dsp:spPr>
        <a:xfrm rot="5400000">
          <a:off x="4155739" y="-1609268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>
              <a:solidFill>
                <a:srgbClr val="FF0000"/>
              </a:solidFill>
            </a:rPr>
            <a:t>?</a:t>
          </a:r>
          <a:endParaRPr lang="ru-RU" sz="3200" kern="1200" dirty="0">
            <a:solidFill>
              <a:srgbClr val="FF0000"/>
            </a:solidFill>
          </a:endParaRPr>
        </a:p>
      </dsp:txBody>
      <dsp:txXfrm rot="5400000">
        <a:off x="4155739" y="-1609268"/>
        <a:ext cx="1064418" cy="7083302"/>
      </dsp:txXfrm>
    </dsp:sp>
    <dsp:sp modelId="{6F15F986-BD50-402C-A2BA-6CB9BCB687EA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Гипотеза</a:t>
          </a:r>
          <a:endParaRPr lang="ru-RU" sz="2300" kern="1200" dirty="0"/>
        </a:p>
      </dsp:txBody>
      <dsp:txXfrm rot="5400000">
        <a:off x="-245635" y="3133582"/>
        <a:ext cx="1637567" cy="1146297"/>
      </dsp:txXfrm>
    </dsp:sp>
    <dsp:sp modelId="{FD3B8B80-8926-4282-8B1B-474CEB3288B1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>
              <a:solidFill>
                <a:srgbClr val="FF0000"/>
              </a:solidFill>
            </a:rPr>
            <a:t>?</a:t>
          </a:r>
          <a:endParaRPr lang="ru-RU" sz="3200" kern="1200" dirty="0">
            <a:solidFill>
              <a:srgbClr val="FF0000"/>
            </a:solidFill>
          </a:endParaRPr>
        </a:p>
      </dsp:txBody>
      <dsp:txXfrm rot="5400000">
        <a:off x="4155739" y="-121494"/>
        <a:ext cx="1064418" cy="708330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EC57BE-66FD-49A4-81BC-1A7DF537BC6A}">
      <dsp:nvSpPr>
        <dsp:cNvPr id="0" name=""/>
        <dsp:cNvSpPr/>
      </dsp:nvSpPr>
      <dsp:spPr>
        <a:xfrm>
          <a:off x="1727" y="-106568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Биография</a:t>
          </a:r>
          <a:endParaRPr lang="ru-RU" sz="3000" kern="1200" dirty="0"/>
        </a:p>
      </dsp:txBody>
      <dsp:txXfrm>
        <a:off x="1727" y="1703816"/>
        <a:ext cx="2688282" cy="1810385"/>
      </dsp:txXfrm>
    </dsp:sp>
    <dsp:sp modelId="{846E13DC-1730-4B28-ABCE-10F8680E683B}">
      <dsp:nvSpPr>
        <dsp:cNvPr id="0" name=""/>
        <dsp:cNvSpPr/>
      </dsp:nvSpPr>
      <dsp:spPr>
        <a:xfrm>
          <a:off x="505763" y="-27986"/>
          <a:ext cx="1680211" cy="189309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2FD57B-8D59-4D20-88D8-5770A4FA646D}">
      <dsp:nvSpPr>
        <dsp:cNvPr id="0" name=""/>
        <dsp:cNvSpPr/>
      </dsp:nvSpPr>
      <dsp:spPr>
        <a:xfrm>
          <a:off x="2770658" y="-106568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Историческая справка</a:t>
          </a:r>
          <a:endParaRPr lang="ru-RU" sz="3000" kern="1200" dirty="0"/>
        </a:p>
      </dsp:txBody>
      <dsp:txXfrm>
        <a:off x="2770658" y="1703816"/>
        <a:ext cx="2688282" cy="1810385"/>
      </dsp:txXfrm>
    </dsp:sp>
    <dsp:sp modelId="{4B5D5BB0-5AEB-4817-89E2-D77E5ED9243F}">
      <dsp:nvSpPr>
        <dsp:cNvPr id="0" name=""/>
        <dsp:cNvSpPr/>
      </dsp:nvSpPr>
      <dsp:spPr>
        <a:xfrm>
          <a:off x="3114665" y="-90698"/>
          <a:ext cx="2000268" cy="203597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357C30-B7E8-4A55-B979-B2C5E71FAED4}">
      <dsp:nvSpPr>
        <dsp:cNvPr id="0" name=""/>
        <dsp:cNvSpPr/>
      </dsp:nvSpPr>
      <dsp:spPr>
        <a:xfrm>
          <a:off x="5539589" y="-87910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История создания</a:t>
          </a:r>
          <a:endParaRPr lang="ru-RU" sz="3000" kern="1200" dirty="0"/>
        </a:p>
      </dsp:txBody>
      <dsp:txXfrm>
        <a:off x="5539589" y="1722474"/>
        <a:ext cx="2688282" cy="1810385"/>
      </dsp:txXfrm>
    </dsp:sp>
    <dsp:sp modelId="{08A45FDD-3BB8-45B3-995E-B0AD378D925C}">
      <dsp:nvSpPr>
        <dsp:cNvPr id="0" name=""/>
        <dsp:cNvSpPr/>
      </dsp:nvSpPr>
      <dsp:spPr>
        <a:xfrm>
          <a:off x="5652136" y="-125227"/>
          <a:ext cx="2463188" cy="2124894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5ACFC8-B53C-418D-95CF-4BE956A3D977}">
      <dsp:nvSpPr>
        <dsp:cNvPr id="0" name=""/>
        <dsp:cNvSpPr/>
      </dsp:nvSpPr>
      <dsp:spPr>
        <a:xfrm>
          <a:off x="185709" y="3056107"/>
          <a:ext cx="7858181" cy="1595082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D7C471-646A-4A68-93F7-33EC586E8DD7}">
      <dsp:nvSpPr>
        <dsp:cNvPr id="0" name=""/>
        <dsp:cNvSpPr/>
      </dsp:nvSpPr>
      <dsp:spPr>
        <a:xfrm>
          <a:off x="1001" y="417381"/>
          <a:ext cx="3220211" cy="29339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</a:rPr>
            <a:t>Художественное произведение</a:t>
          </a:r>
          <a:endParaRPr lang="ru-RU" sz="2400" b="1" kern="1200" dirty="0">
            <a:solidFill>
              <a:srgbClr val="C00000"/>
            </a:solidFill>
          </a:endParaRPr>
        </a:p>
      </dsp:txBody>
      <dsp:txXfrm>
        <a:off x="1001" y="417381"/>
        <a:ext cx="3220211" cy="2933970"/>
      </dsp:txXfrm>
    </dsp:sp>
    <dsp:sp modelId="{C7FF7825-FBF7-4A20-8549-E4AA1D903D35}">
      <dsp:nvSpPr>
        <dsp:cNvPr id="0" name=""/>
        <dsp:cNvSpPr/>
      </dsp:nvSpPr>
      <dsp:spPr>
        <a:xfrm>
          <a:off x="3416842" y="1185687"/>
          <a:ext cx="1397358" cy="1397358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500" kern="1200"/>
        </a:p>
      </dsp:txBody>
      <dsp:txXfrm>
        <a:off x="3416842" y="1185687"/>
        <a:ext cx="1397358" cy="1397358"/>
      </dsp:txXfrm>
    </dsp:sp>
    <dsp:sp modelId="{E846165C-BB9E-4AD8-A61B-D26EFF68BD9B}">
      <dsp:nvSpPr>
        <dsp:cNvPr id="0" name=""/>
        <dsp:cNvSpPr/>
      </dsp:nvSpPr>
      <dsp:spPr>
        <a:xfrm>
          <a:off x="5009830" y="112853"/>
          <a:ext cx="3104495" cy="35430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C00000"/>
              </a:solidFill>
            </a:rPr>
            <a:t>Историческая статья</a:t>
          </a:r>
          <a:endParaRPr lang="ru-RU" sz="2800" b="1" kern="1200" dirty="0">
            <a:solidFill>
              <a:srgbClr val="C00000"/>
            </a:solidFill>
          </a:endParaRPr>
        </a:p>
      </dsp:txBody>
      <dsp:txXfrm>
        <a:off x="5009830" y="112853"/>
        <a:ext cx="3104495" cy="35430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C3CE3-64FB-4D3C-ADA8-CBE41211BF7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928F-4368-42B8-B651-6DA66B75E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C3CE3-64FB-4D3C-ADA8-CBE41211BF7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928F-4368-42B8-B651-6DA66B75E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C3CE3-64FB-4D3C-ADA8-CBE41211BF7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928F-4368-42B8-B651-6DA66B75E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C3CE3-64FB-4D3C-ADA8-CBE41211BF7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928F-4368-42B8-B651-6DA66B75E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C3CE3-64FB-4D3C-ADA8-CBE41211BF7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928F-4368-42B8-B651-6DA66B75E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C3CE3-64FB-4D3C-ADA8-CBE41211BF7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928F-4368-42B8-B651-6DA66B75E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C3CE3-64FB-4D3C-ADA8-CBE41211BF7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928F-4368-42B8-B651-6DA66B75E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C3CE3-64FB-4D3C-ADA8-CBE41211BF7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928F-4368-42B8-B651-6DA66B75E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C3CE3-64FB-4D3C-ADA8-CBE41211BF7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928F-4368-42B8-B651-6DA66B75E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C3CE3-64FB-4D3C-ADA8-CBE41211BF7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928F-4368-42B8-B651-6DA66B75E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C3CE3-64FB-4D3C-ADA8-CBE41211BF7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928F-4368-42B8-B651-6DA66B75E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C3CE3-64FB-4D3C-ADA8-CBE41211BF7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8928F-4368-42B8-B651-6DA66B75E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0.liveinternet.ru/images/attach/c/8/125/334/125334482_0_10de56_a135c207_or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642918"/>
            <a:ext cx="7442595" cy="4882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482" name="AutoShape 2" descr="https://cdn2.arhivurokov.ru/viewImage.php?image=http://kartinkinaden.ru/uploads/posts/2016-05/thumbs/1464345919_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s://cdn2.arhivurokov.ru/viewImage.php?image=http://kartinkinaden.ru/uploads/posts/2016-05/thumbs/1464345919_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s://cdn2.arhivurokov.ru/viewImage.php?image=http://kartinkinaden.ru/uploads/posts/2016-05/thumbs/1464345919_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28794" y="5286388"/>
            <a:ext cx="4643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Какая информация нужна! 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zoozel.ru/gallery/images/581572_lermontov-biografiya-kratk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mg_user_file_53ea2de177bcc_0_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-48027"/>
            <a:ext cx="9144000" cy="6858001"/>
          </a:xfrm>
        </p:spPr>
      </p:pic>
      <p:sp>
        <p:nvSpPr>
          <p:cNvPr id="23554" name="AutoShape 2" descr="https://arhivurokov.ru/kopilka/uploads/user_file_53ea2de177bcc/img_user_file_53ea2de177bcc_0_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arhivurokov.ru/kopilka/uploads/user_file_53ea2de177bcc/img_user_file_53ea2de177bcc_0_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https://arhivurokov.ru/kopilka/uploads/user_file_53ea2de177bcc/img_user_file_53ea2de177bcc_0_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images.myshared.ru/19/1214292/slide_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3" y="0"/>
            <a:ext cx="8882071" cy="6804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Словарная работа.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/>
              <a:t>кивер</a:t>
            </a:r>
            <a:r>
              <a:rPr lang="ru-RU" dirty="0"/>
              <a:t> – высокий военный головной убор военных из твердой кожи;</a:t>
            </a:r>
          </a:p>
          <a:p>
            <a:r>
              <a:rPr lang="ru-RU" b="1" dirty="0"/>
              <a:t>булат</a:t>
            </a:r>
            <a:r>
              <a:rPr lang="ru-RU" dirty="0"/>
              <a:t> – оружие булатной стали, сабля;</a:t>
            </a:r>
          </a:p>
          <a:p>
            <a:r>
              <a:rPr lang="ru-RU" b="1" dirty="0"/>
              <a:t>лафет</a:t>
            </a:r>
            <a:r>
              <a:rPr lang="ru-RU" dirty="0"/>
              <a:t> – боевой станок, на котором укрепляется ствол артиллерийского орудия;</a:t>
            </a:r>
          </a:p>
          <a:p>
            <a:r>
              <a:rPr lang="ru-RU" b="1" dirty="0"/>
              <a:t>улан, драгун</a:t>
            </a:r>
            <a:r>
              <a:rPr lang="ru-RU" dirty="0"/>
              <a:t> – солдаты конных полков;</a:t>
            </a:r>
          </a:p>
          <a:p>
            <a:r>
              <a:rPr lang="ru-RU" b="1" dirty="0"/>
              <a:t>редут</a:t>
            </a:r>
            <a:r>
              <a:rPr lang="ru-RU" dirty="0"/>
              <a:t> – квадратное земляное укрепление на поле боя;</a:t>
            </a:r>
          </a:p>
          <a:p>
            <a:r>
              <a:rPr lang="ru-RU" b="1" dirty="0"/>
              <a:t>картечь</a:t>
            </a:r>
            <a:r>
              <a:rPr lang="ru-RU" dirty="0"/>
              <a:t> – небольшой артиллерийский снаряд для стрельбы на близком расстоянии;</a:t>
            </a:r>
          </a:p>
          <a:p>
            <a:r>
              <a:rPr lang="ru-RU" b="1" dirty="0"/>
              <a:t>бивак</a:t>
            </a:r>
            <a:r>
              <a:rPr lang="ru-RU" dirty="0"/>
              <a:t> – стоянка войск под открытым небом;</a:t>
            </a:r>
          </a:p>
          <a:p>
            <a:endParaRPr lang="ru-RU" dirty="0"/>
          </a:p>
        </p:txBody>
      </p:sp>
      <p:sp>
        <p:nvSpPr>
          <p:cNvPr id="16386" name="AutoShape 2" descr="https://coollib.com/i/40/65840/_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Подумаем!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2357430"/>
          <a:ext cx="8115328" cy="3768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/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Какое высказывание больше всего подходит к теме нашего урока. Докажите свое мнение.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dirty="0" smtClean="0"/>
              <a:t>1</a:t>
            </a:r>
            <a:r>
              <a:rPr lang="ru-RU" sz="3400" b="1" dirty="0" smtClean="0"/>
              <a:t>.Надо, чтобы родина была для нас дороже нас самих.</a:t>
            </a:r>
          </a:p>
          <a:p>
            <a:pPr algn="r">
              <a:buNone/>
            </a:pPr>
            <a:r>
              <a:rPr lang="ru-RU" sz="3400" b="1" dirty="0" smtClean="0"/>
              <a:t>Античный афоризм </a:t>
            </a:r>
          </a:p>
          <a:p>
            <a:pPr>
              <a:buNone/>
            </a:pPr>
            <a:r>
              <a:rPr lang="ru-RU" sz="3400" b="1" dirty="0" smtClean="0">
                <a:solidFill>
                  <a:schemeClr val="tx2"/>
                </a:solidFill>
              </a:rPr>
              <a:t> 2.Это святая обязанность – любить страну, которая вспоила и вскормила нас, как родная мать.          М.А.Шолохов.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7030A0"/>
                </a:solidFill>
              </a:rPr>
              <a:t>3.У Бородино французская армия расшиблась о русскую!</a:t>
            </a:r>
          </a:p>
          <a:p>
            <a:pPr algn="r">
              <a:buNone/>
            </a:pPr>
            <a:r>
              <a:rPr lang="ru-RU" sz="3400" b="1" dirty="0" smtClean="0">
                <a:solidFill>
                  <a:srgbClr val="7030A0"/>
                </a:solidFill>
              </a:rPr>
              <a:t>А.П.Ермолов.</a:t>
            </a:r>
          </a:p>
          <a:p>
            <a:pPr>
              <a:buNone/>
            </a:pPr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</a:rPr>
              <a:t>4.Лучшее средство привить любовь детям к отечеству состоит в том, чтобы эта любовь была у отцов.                  </a:t>
            </a:r>
          </a:p>
          <a:p>
            <a:pPr algn="r">
              <a:buNone/>
            </a:pPr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</a:rPr>
              <a:t>Ш.Монтескье.</a:t>
            </a:r>
          </a:p>
          <a:p>
            <a:pPr>
              <a:buNone/>
            </a:pPr>
            <a:r>
              <a:rPr lang="ru-RU" sz="3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5.Нет!Человеку нельзя жить без родины, как нельзя жить без сердца. </a:t>
            </a:r>
          </a:p>
          <a:p>
            <a:pPr algn="r">
              <a:buNone/>
            </a:pPr>
            <a:r>
              <a:rPr lang="ru-RU" sz="3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К.Г.Паустовский.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s://ds02.infourok.ru/uploads/ex/0f6b/0004ca5a-a6ed964c/img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s://ds02.infourok.ru/uploads/ex/0f6b/0004ca5a-a6ed964c/img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ruspekh.ru/images/articles/16297/2016_07_27-09-11_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8"/>
            <a:ext cx="8572500" cy="6215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stihi.ru/pics/2015/04/24/36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http://900igr.net/up/datas/254168/0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http://900igr.net/up/datas/254168/0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09995" y="0"/>
            <a:ext cx="5334004" cy="4000504"/>
          </a:xfrm>
          <a:prstGeom prst="rect">
            <a:avLst/>
          </a:prstGeom>
          <a:noFill/>
        </p:spPr>
      </p:pic>
      <p:pic>
        <p:nvPicPr>
          <p:cNvPr id="6" name="Picture 2" descr="http://www.stihi.ru/pics/2015/04/24/36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643182"/>
            <a:ext cx="5048285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Тема урока.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85720" y="571480"/>
            <a:ext cx="3571900" cy="555468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</a:t>
            </a: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"Правда истории в стихотворении М.Ю. Лермонтова "Бородино"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biblus.ru/pics/8/f/1/10085918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9058" y="142852"/>
            <a:ext cx="5076825" cy="6524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Как сформулировать цель? Цель звучит ёмко и отражает тему проекта: ··написат..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001156" cy="68401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3108" y="2285992"/>
            <a:ext cx="585791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43108" y="2357430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Отражает тему!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2.infourok.ru/uploads/ex/02a6/0005e28d-83947154/img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132</Words>
  <Application>Microsoft Office PowerPoint</Application>
  <PresentationFormat>Экран (4:3)</PresentationFormat>
  <Paragraphs>36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Тема урока.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Словарная работа.</vt:lpstr>
      <vt:lpstr>Подумаем!</vt:lpstr>
      <vt:lpstr> Какое высказывание больше всего подходит к теме нашего урока. Докажите свое мнение. 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52</cp:revision>
  <dcterms:created xsi:type="dcterms:W3CDTF">2017-11-26T06:48:53Z</dcterms:created>
  <dcterms:modified xsi:type="dcterms:W3CDTF">2018-12-30T12:05:26Z</dcterms:modified>
</cp:coreProperties>
</file>