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8"/>
  </p:notesMasterIdLst>
  <p:sldIdLst>
    <p:sldId id="260" r:id="rId3"/>
    <p:sldId id="263" r:id="rId4"/>
    <p:sldId id="266" r:id="rId5"/>
    <p:sldId id="264" r:id="rId6"/>
    <p:sldId id="26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BAF5-1804-4ECB-890F-91B8F7C5E939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DAC6E-4C27-4201-AFD7-51E8A0484A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45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DAC6E-4C27-4201-AFD7-51E8A0484A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16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29A8A-5839-404F-99E4-F9A708493F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4DD72-2560-49AE-9F45-DCA62FD66F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25606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C1F78-F005-462C-A667-2FD8D2FC47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5C79-7850-4F26-A6E4-54DB40D914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932031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11C08-864D-42CA-B730-E8D5ABE7BA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80BC-121B-47C8-AF66-69643DC04D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727601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35101"/>
            <a:ext cx="103632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933" y="2725738"/>
            <a:ext cx="9144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98179-7AAB-4822-BB07-5DD8CBB3C4B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57BE30-3E96-4060-8970-293034042D41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1718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21A6D-8DC8-4782-9C96-3E83943ABBB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6D772C-BFAE-40C3-AE2A-79A787129FF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1721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5E1C5-4C9C-46A4-B0EE-C146D5AEB5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F6B7A7-3DA7-4FAC-A775-0FA45DCA4CAE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1985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B8BD4-15C8-400E-BFDD-B14737E33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7B07F-2D95-4714-BE17-1D8E0CF3F67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1797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CA7B-CBFB-46D9-AC3F-E04E3353D3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BF240C-DC9E-4D37-B590-6A6AAD5383D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2222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08EB-5A6E-4BF3-9E8A-AFEA0B4A694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2EE92-D165-4251-949A-A69DA407C757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8847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6F030-195A-4EE4-997C-9CFBDF54AC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189D64-CCAE-4D65-93F0-0D31D09B4E1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0174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742C3-DB75-4179-8F78-4CCF28DD59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04D2B7-FA7E-4B25-B3F0-A86783D81792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429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09788-CD2E-4FD0-8532-33943B4A197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5366A-7D66-4A9A-ADC6-9517B1840CB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352195"/>
      </p:ext>
    </p:extLst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DC85A-0102-4BEF-85E5-3B330051F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97FF68-538D-42F2-971F-BC790ECE0274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8346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6B830-FEAF-48E2-B263-59077BE9E5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6F57A5-9CEF-48F3-A93B-C82D139C5C2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0797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74A5-C1C0-4456-ACD8-151676FDE8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2A4E7F-8042-42F1-B820-5B8363B73D91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919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E24FC-EA1A-420B-A499-806F4BF9D1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EF7F7-494E-4710-979B-562630E29E0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42633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DD37D-6434-4681-B07A-EAF34656D2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D86B6-B961-4649-9792-A51678FDC8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76844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3A03-829B-4301-A094-9F21DDD89B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79C90-3A08-4D46-9C3B-BD581E21EF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67425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4216C-58AC-447D-90C5-22EE68BC8E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A6472-CA83-4C1B-B57C-76CB63C4F6A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33069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E6459-5FBC-4829-8644-18453B1A3D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081A0-4718-48F7-8304-49F07FE477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33671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9E92B-3237-43AE-A97A-BB1C90129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0ACA3-B5AF-4269-AC4B-53FD2FD0D5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31227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E4298-E156-48E6-85A4-A9E172D288B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CA7-400B-433C-9965-7EECE46DC5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84729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rgbClr val="FFFF00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530363-A87E-444B-AC56-94386277AE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B551F3-BF65-4EF2-8DC3-5ADE14DAE8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18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97C00C-690D-4320-9117-E843E48112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DEB538-BFF7-43EB-9DD8-91CFBA349774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979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file:///F:\&#1052;&#1054;&#1048;%20&#1044;&#1054;&#1057;&#1058;&#1048;&#1046;&#1045;&#1053;&#1048;&#1071;2018-19\&#1052;&#1072;&#1089;&#1090;&#1077;&#1088;%20&#1082;&#1083;&#1072;&#1089;&#1089;\&#1053;&#1072;&#1076;&#1077;&#1078;&#1076;&#1072;%20&#1041;&#1072;&#1073;&#1082;&#1080;&#1085;&#1072;%20-%20&#1064;&#1072;&#1096;&#1082;&#1091;%20&#1073;&#1077;&#1088;&#1080;%20(minus).mp3" TargetMode="External"/><Relationship Id="rId7" Type="http://schemas.openxmlformats.org/officeDocument/2006/relationships/image" Target="../media/image9.png"/><Relationship Id="rId2" Type="http://schemas.openxmlformats.org/officeDocument/2006/relationships/audio" Target="file:///F:\&#1052;&#1054;&#1048;%20&#1044;&#1054;&#1057;&#1058;&#1048;&#1046;&#1045;&#1053;&#1048;&#1071;2018-19\&#1052;&#1072;&#1089;&#1090;&#1077;&#1088;%20&#1082;&#1083;&#1072;&#1089;&#1089;\&#1050;&#1072;&#1079;&#1072;&#1095;&#1100;&#1080;%20&#1087;&#1077;&#1089;&#1085;&#1080;%20-%20&#1054;&#1081;,%20&#1087;&#1088;&#1080;%20&#1083;&#1091;&#1078;&#1082;&#1091;,%20&#1087;&#1088;&#1080;%20&#1083;&#1091;&#1078;&#1082;&#1077;%20&#1084;&#1080;&#1085;&#1091;&#1089;.mp3" TargetMode="External"/><Relationship Id="rId1" Type="http://schemas.microsoft.com/office/2007/relationships/media" Target="file:///F:\&#1052;&#1054;&#1048;%20&#1044;&#1054;&#1057;&#1058;&#1048;&#1046;&#1045;&#1053;&#1048;&#1071;2018-19\&#1052;&#1072;&#1089;&#1090;&#1077;&#1088;%20&#1082;&#1083;&#1072;&#1089;&#1089;\&#1050;&#1072;&#1079;&#1072;&#1095;&#1100;&#1080;%20&#1087;&#1077;&#1089;&#1085;&#1080;%20-%20&#1054;&#1081;,%20&#1087;&#1088;&#1080;%20&#1083;&#1091;&#1078;&#1082;&#1091;,%20&#1087;&#1088;&#1080;%20&#1083;&#1091;&#1078;&#1082;&#1077;%20&#1084;&#1080;&#1085;&#1091;&#1089;.mp3" TargetMode="Externa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6.png"/><Relationship Id="rId4" Type="http://schemas.openxmlformats.org/officeDocument/2006/relationships/audio" Target="file:///F:\&#1052;&#1054;&#1048;%20&#1044;&#1054;&#1057;&#1058;&#1048;&#1046;&#1045;&#1053;&#1048;&#1071;2018-19\&#1052;&#1072;&#1089;&#1090;&#1077;&#1088;%20&#1082;&#1083;&#1072;&#1089;&#1089;\&#1053;&#1072;&#1076;&#1077;&#1078;&#1076;&#1072;%20&#1041;&#1072;&#1073;&#1082;&#1080;&#1085;&#1072;%20-%20&#1064;&#1072;&#1096;&#1082;&#1091;%20&#1073;&#1077;&#1088;&#1080;%20(minus).mp3" TargetMode="External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SCN057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5237" y="1048754"/>
            <a:ext cx="3605590" cy="357200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0056" y="898282"/>
            <a:ext cx="8645237" cy="48557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34831" y="313741"/>
            <a:ext cx="12760941" cy="1470025"/>
          </a:xfrm>
        </p:spPr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«Подворье</a:t>
            </a:r>
            <a:r>
              <a:rPr lang="en-US" sz="8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</a:t>
            </a:r>
            <a:r>
              <a:rPr lang="ru-RU" sz="8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сибирских</a:t>
            </a:r>
            <a:r>
              <a:rPr lang="en-US" sz="8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8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казаков</a:t>
            </a:r>
            <a:r>
              <a:rPr lang="ru-RU" sz="8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DSCN057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740" y="3326152"/>
            <a:ext cx="2795516" cy="3607259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4300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935" y="-1171998"/>
            <a:ext cx="9632129" cy="6020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976" y="3236569"/>
            <a:ext cx="4240887" cy="3392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04" y="2039894"/>
            <a:ext cx="3190844" cy="4762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-83127" y="249382"/>
            <a:ext cx="677025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Казак без коня , что воин без ружья.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Казак с конем и ночью и днем</a:t>
            </a:r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.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3062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964" y="24974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marR="0" lvl="0" indent="-5715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anose="03010101010201010101" pitchFamily="66" charset="0"/>
              </a:rPr>
              <a:t>Хомут(упряжь)-основная часть упряжи, которая одевается на шею лошади.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716" y="39086"/>
            <a:ext cx="3199828" cy="271549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964874" y="284496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6587" lvl="0" indent="-571500" fontAlgn="base">
              <a:spcBef>
                <a:spcPct val="20000"/>
              </a:spcBef>
              <a:spcAft>
                <a:spcPct val="0"/>
              </a:spcAft>
              <a:buClr>
                <a:srgbClr val="D16349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Седло-упряжь для верховой езды -сиденье для всадника.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5293" y="2138117"/>
            <a:ext cx="3219155" cy="258165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80109" y="4899947"/>
            <a:ext cx="62899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2287" lvl="0" indent="-457200" fontAlgn="base">
              <a:spcBef>
                <a:spcPct val="20000"/>
              </a:spcBef>
              <a:spcAft>
                <a:spcPct val="0"/>
              </a:spcAft>
              <a:buClr>
                <a:srgbClr val="D16349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Телега-четырёхколёсная </a:t>
            </a:r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грузовая повозка</a:t>
            </a: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для перевозки  грузов.</a:t>
            </a:r>
            <a:endParaRPr lang="ru-RU" sz="36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1091" y="4156749"/>
            <a:ext cx="3873689" cy="280785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4170528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5" descr="C:\Users\Админ\Desktop\3431818-8879c4bc07d4549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939" y="3232944"/>
            <a:ext cx="85407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C:\Users\Админ\Desktop\1398677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821" y="3536302"/>
            <a:ext cx="7715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C:\Users\Админ\Desktop\ae0803618a5cf758c72b777d2114e0b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0477" y="1062832"/>
            <a:ext cx="1527175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Прямоугольник 2"/>
          <p:cNvSpPr>
            <a:spLocks noChangeArrowheads="1"/>
          </p:cNvSpPr>
          <p:nvPr/>
        </p:nvSpPr>
        <p:spPr bwMode="auto">
          <a:xfrm>
            <a:off x="2982913" y="898525"/>
            <a:ext cx="1746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>
                <a:solidFill>
                  <a:prstClr val="black"/>
                </a:solidFill>
              </a:rPr>
              <a:t>                             </a:t>
            </a:r>
          </a:p>
        </p:txBody>
      </p:sp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1722439" y="3767138"/>
            <a:ext cx="966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2650477" y="3862821"/>
            <a:ext cx="90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sp>
        <p:nvSpPr>
          <p:cNvPr id="2056" name="TextBox 6"/>
          <p:cNvSpPr txBox="1">
            <a:spLocks noChangeArrowheads="1"/>
          </p:cNvSpPr>
          <p:nvPr/>
        </p:nvSpPr>
        <p:spPr bwMode="auto">
          <a:xfrm>
            <a:off x="4567239" y="3767139"/>
            <a:ext cx="852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2108166">
            <a:off x="2226317" y="2618581"/>
            <a:ext cx="269875" cy="695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0848" y="2812040"/>
            <a:ext cx="238125" cy="731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9133181">
            <a:off x="4358956" y="2623471"/>
            <a:ext cx="309562" cy="782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255" name="Прямоугольник 3"/>
          <p:cNvSpPr>
            <a:spLocks noChangeArrowheads="1"/>
          </p:cNvSpPr>
          <p:nvPr/>
        </p:nvSpPr>
        <p:spPr bwMode="auto">
          <a:xfrm>
            <a:off x="5745163" y="1234063"/>
            <a:ext cx="4572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Признаки</a:t>
            </a:r>
            <a:b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Дерево 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высокое, зеленое, с толстой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корой.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Лампа 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электрическая,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светящаяся.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Очки 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солнечные,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стеклянные , черные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256" name="Прямоугольник 4"/>
          <p:cNvSpPr>
            <a:spLocks noChangeArrowheads="1"/>
          </p:cNvSpPr>
          <p:nvPr/>
        </p:nvSpPr>
        <p:spPr bwMode="auto">
          <a:xfrm>
            <a:off x="1757363" y="4616451"/>
            <a:ext cx="7975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Присоединяем </a:t>
            </a: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ВАЛЕНКУ </a:t>
            </a:r>
            <a:r>
              <a:rPr lang="ru-RU" alt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признаки.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ДЕРЕВО: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высокий валенок, зеленый валенок, валенок с толстой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корой.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ЛАМПА: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электрический валенок, светящийся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валенок.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ОЧКИ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солнечный валенок, стеклянный валенок, черный валенок. </a:t>
            </a:r>
          </a:p>
        </p:txBody>
      </p:sp>
      <p:sp>
        <p:nvSpPr>
          <p:cNvPr id="10257" name="Прямоугольник 5"/>
          <p:cNvSpPr>
            <a:spLocks noChangeArrowheads="1"/>
          </p:cNvSpPr>
          <p:nvPr/>
        </p:nvSpPr>
        <p:spPr bwMode="auto">
          <a:xfrm>
            <a:off x="1793876" y="5748338"/>
            <a:ext cx="7237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Развиваем </a:t>
            </a: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полученные идеи: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высокий  валенок с толстыми стенками и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светящейся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подошвой. </a:t>
            </a:r>
          </a:p>
        </p:txBody>
      </p:sp>
      <p:pic>
        <p:nvPicPr>
          <p:cNvPr id="10259" name="Picture 19" descr="ÐÐ°ÑÑÐ¸Ð½ÐºÐ¸ Ð¿Ð¾ Ð·Ð°Ð¿ÑÐ¾ÑÑ Ð¾ÑÐºÐ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340" y="3374665"/>
            <a:ext cx="1303337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3708" y="143222"/>
            <a:ext cx="9882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0" u="none" strike="noStrike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Метод фокальных объектов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4714" y="328814"/>
            <a:ext cx="3740726" cy="326782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4354" y="296206"/>
            <a:ext cx="4370168" cy="322636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5757" y="3489960"/>
            <a:ext cx="4710523" cy="317720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Казачьи песни - Ой, при лужку, при лужке мину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874520" y="4465320"/>
            <a:ext cx="304800" cy="304800"/>
          </a:xfrm>
          <a:prstGeom prst="rect">
            <a:avLst/>
          </a:prstGeom>
        </p:spPr>
      </p:pic>
      <p:pic>
        <p:nvPicPr>
          <p:cNvPr id="9" name="Надежда Бабкина - Шашку бери (minus)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555480" y="466344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528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371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885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109</Words>
  <Application>Microsoft Office PowerPoint</Application>
  <PresentationFormat>Широкоэкранный</PresentationFormat>
  <Paragraphs>15</Paragraphs>
  <Slides>5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Wingdings</vt:lpstr>
      <vt:lpstr>2_Тема Office</vt:lpstr>
      <vt:lpstr>Тема Office</vt:lpstr>
      <vt:lpstr>«Подворье  сибирских казаков»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22</cp:revision>
  <dcterms:created xsi:type="dcterms:W3CDTF">2018-10-21T14:33:06Z</dcterms:created>
  <dcterms:modified xsi:type="dcterms:W3CDTF">2018-12-30T13:54:42Z</dcterms:modified>
</cp:coreProperties>
</file>