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2A801-DCFB-494F-956C-EB3833E6090B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651E6-B69D-480D-A661-FA82CE37AB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бюджетное  дошкольное 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40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Колпинского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г.Санкт-Петербург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Модель развивающей среды в группе раннего возраста «Солнышко</a:t>
            </a: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Составила: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Аджиашвили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Я.И.</a:t>
            </a:r>
            <a:endParaRPr lang="ru-RU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Колпино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2018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72264" y="0"/>
            <a:ext cx="428628" cy="2357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142844" y="2285992"/>
            <a:ext cx="2214578" cy="428628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14290"/>
            <a:ext cx="35719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85728"/>
            <a:ext cx="185738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214290"/>
            <a:ext cx="242889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357166"/>
            <a:ext cx="188595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785794"/>
            <a:ext cx="2071702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143900" y="0"/>
            <a:ext cx="1000100" cy="285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643966" y="0"/>
            <a:ext cx="500034" cy="1357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5214950"/>
            <a:ext cx="500034" cy="164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6572272"/>
            <a:ext cx="1571604" cy="285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357554" y="6500834"/>
            <a:ext cx="1285884" cy="357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357554" y="5429240"/>
            <a:ext cx="42862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9058" y="5857892"/>
            <a:ext cx="71438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357422" y="285728"/>
            <a:ext cx="57150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85720" y="1142984"/>
            <a:ext cx="35719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14348" y="1357298"/>
            <a:ext cx="71438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1714488"/>
            <a:ext cx="142876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57158" y="1000108"/>
            <a:ext cx="142876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3143248"/>
            <a:ext cx="85725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857752" y="6643710"/>
            <a:ext cx="1143008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215074" y="6572272"/>
            <a:ext cx="1214446" cy="285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357950" y="357166"/>
            <a:ext cx="21431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8" name="Стрелка вверх 37"/>
          <p:cNvSpPr/>
          <p:nvPr/>
        </p:nvSpPr>
        <p:spPr>
          <a:xfrm flipH="1">
            <a:off x="8001024" y="6429396"/>
            <a:ext cx="285752" cy="4286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>
            <a:off x="2500298" y="6429396"/>
            <a:ext cx="285752" cy="428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 rot="18794315">
            <a:off x="848527" y="5001856"/>
            <a:ext cx="187282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0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Условные обозначения: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трелка вверх 8"/>
          <p:cNvSpPr/>
          <p:nvPr/>
        </p:nvSpPr>
        <p:spPr>
          <a:xfrm>
            <a:off x="571472" y="571480"/>
            <a:ext cx="214314" cy="357190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85786" y="714356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Вход в группу</a:t>
            </a:r>
            <a:endParaRPr lang="ru-RU" sz="1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571472" y="1142984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85786" y="1071546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Вход в спальню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285720" y="1785926"/>
            <a:ext cx="8643998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Центр познавательного развития и экспериментирования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Дидактический стол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игровых дидактических материалов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Интерактивный игровой центр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сюжетно-ролевых игр «Платяной шкаф»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игр с куклами 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Центр сюжетно-ролевых игр «Парикмахерская»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сюжетно-ролевых игр «Чайный стол со стульями»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сюжетно –ролевых игр «Кухня» ( с посудой)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игрового инвентаря (машины, каталки, коляски)</a:t>
            </a:r>
          </a:p>
          <a:p>
            <a:pPr marL="342900" indent="-342900">
              <a:buAutoNum type="arabicPeriod"/>
            </a:pPr>
            <a:r>
              <a:rPr lang="ru-RU" dirty="0" smtClean="0"/>
              <a:t>Физкультурный центр (спортивный инвентарь)</a:t>
            </a:r>
          </a:p>
          <a:p>
            <a:pPr marL="342900" indent="-342900">
              <a:buAutoNum type="arabicPeriod"/>
            </a:pPr>
            <a:r>
              <a:rPr lang="ru-RU" dirty="0" smtClean="0"/>
              <a:t>Горка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уединения(с балдахином)</a:t>
            </a:r>
          </a:p>
          <a:p>
            <a:pPr marL="342900" indent="-342900">
              <a:buAutoNum type="arabicPeriod"/>
            </a:pPr>
            <a:r>
              <a:rPr lang="ru-RU" dirty="0" smtClean="0"/>
              <a:t>Книжный уголок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 игрушек  «Гараж» (машинки, поезда ,кораблики и др.)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143</Words>
  <Application>Microsoft Office PowerPoint</Application>
  <PresentationFormat>Экран (4:3)</PresentationFormat>
  <Paragraphs>73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9</cp:revision>
  <dcterms:created xsi:type="dcterms:W3CDTF">2018-12-24T15:21:46Z</dcterms:created>
  <dcterms:modified xsi:type="dcterms:W3CDTF">2018-12-24T16:42:37Z</dcterms:modified>
</cp:coreProperties>
</file>