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2" r:id="rId11"/>
    <p:sldId id="267" r:id="rId12"/>
    <p:sldId id="268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400" b="1" dirty="0" smtClean="0"/>
              <a:t>Тема урока: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400" dirty="0" smtClean="0"/>
              <a:t>«Экономический рост и развитие».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83066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Показатели экономического развития: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6. Показатели экономической эффективности.</a:t>
            </a:r>
          </a:p>
        </p:txBody>
      </p:sp>
    </p:spTree>
    <p:extLst>
      <p:ext uri="{BB962C8B-B14F-4D97-AF65-F5344CB8AC3E}">
        <p14:creationId xmlns:p14="http://schemas.microsoft.com/office/powerpoint/2010/main" val="3073314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Индекс развития человеческого потенциала: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Индекс </a:t>
            </a:r>
            <a:r>
              <a:rPr lang="en-US" sz="4400" b="1" dirty="0" smtClean="0"/>
              <a:t>I </a:t>
            </a:r>
            <a:r>
              <a:rPr lang="ru-RU" sz="4400" dirty="0" smtClean="0"/>
              <a:t>– ожидаемая продолжительность жизни.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b="1" dirty="0"/>
              <a:t>Индекс </a:t>
            </a:r>
            <a:r>
              <a:rPr lang="en-US" sz="4400" b="1" dirty="0" smtClean="0"/>
              <a:t>II</a:t>
            </a:r>
            <a:r>
              <a:rPr lang="ru-RU" sz="4400" b="1" dirty="0"/>
              <a:t> </a:t>
            </a:r>
            <a:r>
              <a:rPr lang="ru-RU" sz="4400" dirty="0"/>
              <a:t>– </a:t>
            </a:r>
            <a:r>
              <a:rPr lang="ru-RU" sz="4400" dirty="0" smtClean="0"/>
              <a:t>достигнутый уровень образования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b="1" dirty="0"/>
              <a:t>Индекс </a:t>
            </a:r>
            <a:r>
              <a:rPr lang="en-US" sz="4400" b="1" dirty="0" smtClean="0"/>
              <a:t>III</a:t>
            </a:r>
            <a:r>
              <a:rPr lang="ru-RU" sz="4400" b="1" dirty="0"/>
              <a:t> </a:t>
            </a:r>
            <a:r>
              <a:rPr lang="ru-RU" sz="4400" dirty="0"/>
              <a:t>– </a:t>
            </a:r>
            <a:r>
              <a:rPr lang="ru-RU" sz="4400" dirty="0" smtClean="0"/>
              <a:t>уровень жизни.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121588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Фазы экономического цикла: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07" y="1412776"/>
            <a:ext cx="8921539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158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Домашнее задание: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Параграф 3 – читать. Вопросы в конце параграфа (устно).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Подготовка к устному опросу по определениям.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8882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Экономический рост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Экономический рост </a:t>
            </a:r>
            <a:r>
              <a:rPr lang="ru-RU" sz="4400" dirty="0" smtClean="0"/>
              <a:t>– поступательное движение экономики, ее прогресс и развитие.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8882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Измерение экономического роста: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Абсолютные величины.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Относительные величины.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8882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Стадии развития общества: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Доиндустриальное </a:t>
            </a:r>
            <a:r>
              <a:rPr lang="en-US" sz="4400" dirty="0" smtClean="0"/>
              <a:t>/</a:t>
            </a:r>
            <a:r>
              <a:rPr lang="ru-RU" sz="4400" dirty="0" smtClean="0"/>
              <a:t>аграрное</a:t>
            </a:r>
            <a:r>
              <a:rPr lang="en-US" sz="4400" dirty="0" smtClean="0"/>
              <a:t>/</a:t>
            </a:r>
            <a:r>
              <a:rPr lang="ru-RU" sz="4400" dirty="0" smtClean="0"/>
              <a:t> традиционное.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Индустриальное.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Постиндустриальное </a:t>
            </a:r>
            <a:r>
              <a:rPr lang="en-US" sz="4400" dirty="0" smtClean="0"/>
              <a:t>/</a:t>
            </a:r>
            <a:r>
              <a:rPr lang="ru-RU" sz="4400" dirty="0" smtClean="0"/>
              <a:t>информационное.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8882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Виды экономического роста: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</a:t>
            </a:r>
            <a:r>
              <a:rPr lang="ru-RU" sz="4400" b="1" dirty="0" smtClean="0"/>
              <a:t>Экстенсивный</a:t>
            </a:r>
            <a:r>
              <a:rPr lang="ru-RU" sz="4400" dirty="0" smtClean="0"/>
              <a:t> (количественное увеличение ресурса).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</a:t>
            </a:r>
            <a:r>
              <a:rPr lang="ru-RU" sz="4400" b="1" dirty="0" smtClean="0"/>
              <a:t>Интенсивный</a:t>
            </a:r>
            <a:r>
              <a:rPr lang="ru-RU" sz="4400" dirty="0" smtClean="0"/>
              <a:t> (развитие и освоение современный достижений науки).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8882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631786"/>
              </p:ext>
            </p:extLst>
          </p:nvPr>
        </p:nvGraphicFramePr>
        <p:xfrm>
          <a:off x="0" y="44624"/>
          <a:ext cx="9144000" cy="6813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7344"/>
                <a:gridCol w="5096656"/>
              </a:tblGrid>
              <a:tr h="503514"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3200" b="1" u="sng" dirty="0" smtClean="0"/>
                        <a:t>Экономический рост</a:t>
                      </a:r>
                      <a:endParaRPr lang="ru-RU" sz="3200" b="1" u="sng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03514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3200" b="1" u="sng" dirty="0" smtClean="0"/>
                        <a:t>Экстенсивный</a:t>
                      </a:r>
                      <a:endParaRPr lang="ru-RU" sz="32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3200" b="1" u="sng" dirty="0" smtClean="0"/>
                        <a:t>Интенсивный</a:t>
                      </a:r>
                      <a:endParaRPr lang="ru-RU" sz="3200" b="1" u="sng" dirty="0"/>
                    </a:p>
                  </a:txBody>
                  <a:tcPr/>
                </a:tc>
              </a:tr>
              <a:tr h="5806348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3200" dirty="0" smtClean="0"/>
                        <a:t>1. Увеличение числа занятых работников.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3200" dirty="0" smtClean="0"/>
                        <a:t>2. Увеличение</a:t>
                      </a:r>
                      <a:r>
                        <a:rPr lang="ru-RU" sz="3200" baseline="0" dirty="0" smtClean="0"/>
                        <a:t> объема инвестиций при использовании неизменных техники и технологий.</a:t>
                      </a:r>
                      <a:endParaRPr lang="ru-RU" sz="3200" dirty="0" smtClean="0"/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3200" dirty="0" smtClean="0"/>
                        <a:t>3. Увеличение объема потребления сырья, материалов, топлива, энергии</a:t>
                      </a:r>
                      <a:r>
                        <a:rPr lang="ru-RU" sz="3200" baseline="0" dirty="0" smtClean="0"/>
                        <a:t> и т.д.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3200" dirty="0" smtClean="0"/>
                        <a:t>1. Использование новейших технологий и новой техники.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3200" dirty="0" smtClean="0"/>
                        <a:t>2. Повышение</a:t>
                      </a:r>
                      <a:r>
                        <a:rPr lang="ru-RU" sz="3200" baseline="0" dirty="0" smtClean="0"/>
                        <a:t> уровня образования и квалификации работников.</a:t>
                      </a:r>
                      <a:endParaRPr lang="ru-RU" sz="3200" dirty="0" smtClean="0"/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3200" dirty="0" smtClean="0"/>
                        <a:t>3.</a:t>
                      </a:r>
                      <a:r>
                        <a:rPr lang="ru-RU" sz="3200" baseline="0" dirty="0" smtClean="0"/>
                        <a:t> Повышение эффективности использования всех ресурсов.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3200" baseline="0" dirty="0" smtClean="0"/>
                        <a:t>4. Улучшение организации труда.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3200" baseline="0" dirty="0" smtClean="0"/>
                        <a:t>5. Устранение потерь ресурсов.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882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Факторы экономического роста: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Количество и качество природных ресурсов.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Трудовые ресурсы.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Капитал.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Научно-технический прогресс.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8882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Формы развития материально-технической базы общества: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</a:t>
            </a:r>
            <a:r>
              <a:rPr lang="ru-RU" sz="4400" b="1" dirty="0" smtClean="0"/>
              <a:t>НТП</a:t>
            </a:r>
            <a:r>
              <a:rPr lang="ru-RU" sz="4400" dirty="0" smtClean="0"/>
              <a:t> – совершенствование и распространение в производстве техники и технологических процессов (эволюционная).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</a:t>
            </a:r>
            <a:r>
              <a:rPr lang="ru-RU" sz="4400" b="1" dirty="0" smtClean="0"/>
              <a:t>НТР</a:t>
            </a:r>
            <a:r>
              <a:rPr lang="ru-RU" sz="4400" dirty="0" smtClean="0"/>
              <a:t> – качественный скачок в развитии производительных сил общества (революционная).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8882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Показатели экономического развития: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Общий объем реального ВВП.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ВВП</a:t>
            </a:r>
            <a:r>
              <a:rPr lang="en-US" sz="4400" dirty="0" smtClean="0"/>
              <a:t>/</a:t>
            </a:r>
            <a:r>
              <a:rPr lang="ru-RU" sz="4400" dirty="0" smtClean="0"/>
              <a:t>ВНП на душу населения.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Отраслевая структура экономики.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Производство основных видов продукции на душу населения.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5. Уровень и качество жизни населения.</a:t>
            </a:r>
          </a:p>
        </p:txBody>
      </p:sp>
    </p:spTree>
    <p:extLst>
      <p:ext uri="{BB962C8B-B14F-4D97-AF65-F5344CB8AC3E}">
        <p14:creationId xmlns:p14="http://schemas.microsoft.com/office/powerpoint/2010/main" val="78882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328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Экономический рост</vt:lpstr>
      <vt:lpstr>Измерение экономического роста:</vt:lpstr>
      <vt:lpstr>Стадии развития общества:</vt:lpstr>
      <vt:lpstr>Виды экономического роста:</vt:lpstr>
      <vt:lpstr>Презентация PowerPoint</vt:lpstr>
      <vt:lpstr>Факторы экономического роста:</vt:lpstr>
      <vt:lpstr>Формы развития материально-технической базы общества:</vt:lpstr>
      <vt:lpstr>Показатели экономического развития:</vt:lpstr>
      <vt:lpstr>Показатели экономического развития:</vt:lpstr>
      <vt:lpstr>Индекс развития человеческого потенциала:</vt:lpstr>
      <vt:lpstr>Фазы экономического цикла: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AntoxaToxa</dc:creator>
  <cp:lastModifiedBy>Windows User</cp:lastModifiedBy>
  <cp:revision>12</cp:revision>
  <dcterms:created xsi:type="dcterms:W3CDTF">2018-09-30T11:12:33Z</dcterms:created>
  <dcterms:modified xsi:type="dcterms:W3CDTF">2018-09-30T15:15:58Z</dcterms:modified>
</cp:coreProperties>
</file>