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7" r:id="rId2"/>
    <p:sldId id="269" r:id="rId3"/>
    <p:sldId id="270" r:id="rId4"/>
    <p:sldId id="272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E1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7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9952" y="404664"/>
            <a:ext cx="453650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Поэт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Сергей Есенин</a:t>
            </a:r>
          </a:p>
          <a:p>
            <a:pPr algn="ctr"/>
            <a:endParaRPr lang="ru-RU" sz="2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zmsk.mos.ru/upload/medialibrary/c58/file6oz59qtfxg0b2cmqm8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6"/>
            <a:ext cx="4058313" cy="5540358"/>
          </a:xfrm>
          <a:prstGeom prst="rect">
            <a:avLst/>
          </a:prstGeom>
          <a:noFill/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4283968" y="2204864"/>
            <a:ext cx="460851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Посмотрите, какой молодой, красивый и  интересный человек, это поэт Сергей Есенин. Он очень любил свою родину, маму, свой дом, русский народ, природу.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altLang="ja-JP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октября каждый год отмечается день рождение Великого русского поэта.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Почти в каждом уголке нашей необъятной Родины, а так же за ее пределами звучат стихи, песни и проходят поэтические вечера.</a:t>
            </a:r>
            <a:endParaRPr kumimoji="0" lang="ru-RU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42484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самом сердце России, под Рязанью, на берегу реки Оки, раскинулось живописное село Константиново – родина нашего земляка-поэта. И мы гордимся, что родились и выросли на этой земле.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6434" name="Picture 2" descr="http://politikus.ru/uploads/posts/2014-05/1399289057_37232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429000"/>
            <a:ext cx="4213567" cy="2880320"/>
          </a:xfrm>
          <a:prstGeom prst="rect">
            <a:avLst/>
          </a:prstGeom>
          <a:noFill/>
        </p:spPr>
      </p:pic>
      <p:pic>
        <p:nvPicPr>
          <p:cNvPr id="146436" name="Picture 4" descr="http://shkola1.edu.ru/_nw/6/525268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8640"/>
            <a:ext cx="4346616" cy="2892947"/>
          </a:xfrm>
          <a:prstGeom prst="rect">
            <a:avLst/>
          </a:prstGeom>
          <a:noFill/>
        </p:spPr>
      </p:pic>
      <p:pic>
        <p:nvPicPr>
          <p:cNvPr id="7" name="Рисунок 6" descr="http://static.panoramio.com/photos/large/2583905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501008"/>
            <a:ext cx="410445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0" y="4149080"/>
            <a:ext cx="4176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Тот, кто видел хоть однажды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Этот край и эту гладь,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Тот, почти берёзке каждой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Ножку рад поцеловать.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645024"/>
            <a:ext cx="8496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5410" name="Picture 2" descr="https://www.personalguide.ru/dir_images/photo_file_45179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2354" y="404664"/>
            <a:ext cx="5089286" cy="3384376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23528" y="692696"/>
            <a:ext cx="345638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 селе Константиново под Рязанью, на берегу реки Оки, родился и вырос поэт. Мы с гордостью вспоминаем о том, что маленький Сережа ходил в школу, купался в реке и бегал по улицам своего родного села.</a:t>
            </a:r>
            <a:endParaRPr kumimoji="0" lang="ru-RU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Поэта с самого детства  окружала русская природа, где он видел  бескрайние поля, леса, реки.</a:t>
            </a:r>
            <a:endParaRPr kumimoji="0" lang="ru-RU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2" descr="https://magput.ru/pics/large/1627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340768"/>
            <a:ext cx="6096000" cy="4572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63688" y="332656"/>
            <a:ext cx="56166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Дом Сергея Есенина, где он вырос  и писал свои первые стихи.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764704"/>
            <a:ext cx="43204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Белая береза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 моим окном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Принакрылась снегом,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Точно серебром.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пушистых ветках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Снежною каймой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Распустились кисти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Белой бахромой.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стоит береза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сонной тишине,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горят снежинки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золотом огне.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заря, лениво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Обходя кругом,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Обсыпает ветки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Новым серебром.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f8.ifotki.info/org/c9404662a33be3ba76992899e198fab6b28cb79367823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76672"/>
            <a:ext cx="349996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59832" y="3501008"/>
            <a:ext cx="50040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 smtClean="0">
                <a:solidFill>
                  <a:srgbClr val="003E1C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000" dirty="0">
              <a:solidFill>
                <a:srgbClr val="003E1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fan-wbg.ru/upload/iblock/0be/0be1e00124b1dff8cbdd2a3d4ed3b5a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3072341" cy="230425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979712" y="2348880"/>
            <a:ext cx="457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Народные,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музыкальные инструменты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42" name="Picture 18" descr="http://www.fan-wbg.ru/upload/iblock/f9e/f9e1dbd30114721f21541bd909cb13d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699030"/>
            <a:ext cx="4211960" cy="3158970"/>
          </a:xfrm>
          <a:prstGeom prst="rect">
            <a:avLst/>
          </a:prstGeom>
          <a:noFill/>
        </p:spPr>
      </p:pic>
      <p:pic>
        <p:nvPicPr>
          <p:cNvPr id="1044" name="Picture 20" descr="https://pixy.org/src/16/16922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32656"/>
            <a:ext cx="4942583" cy="2471292"/>
          </a:xfrm>
          <a:prstGeom prst="rect">
            <a:avLst/>
          </a:prstGeom>
          <a:noFill/>
        </p:spPr>
      </p:pic>
      <p:pic>
        <p:nvPicPr>
          <p:cNvPr id="1046" name="Picture 22" descr="https://www.picpng.com/images/large/flute-pipe-whistle-bamboo-transparent-8900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110723">
            <a:off x="256213" y="3863232"/>
            <a:ext cx="4360465" cy="218023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173</TotalTime>
  <Words>251</Words>
  <Application>Microsoft Office PowerPoint</Application>
  <PresentationFormat>Экран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Оксана</cp:lastModifiedBy>
  <cp:revision>23</cp:revision>
  <dcterms:created xsi:type="dcterms:W3CDTF">2017-06-17T13:39:32Z</dcterms:created>
  <dcterms:modified xsi:type="dcterms:W3CDTF">2018-09-10T06:56:57Z</dcterms:modified>
</cp:coreProperties>
</file>