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3" r:id="rId4"/>
    <p:sldId id="270" r:id="rId5"/>
    <p:sldId id="260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8" autoAdjust="0"/>
    <p:restoredTop sz="94660"/>
  </p:normalViewPr>
  <p:slideViewPr>
    <p:cSldViewPr>
      <p:cViewPr varScale="1">
        <p:scale>
          <a:sx n="69" d="100"/>
          <a:sy n="69" d="100"/>
        </p:scale>
        <p:origin x="14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0925A-4F49-4F8C-84B3-CB02C42B8454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70209-8B6E-44CB-BFD0-6FBEF331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46e137647516123192eb925357f97e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0" y="986055"/>
            <a:ext cx="8060192" cy="58719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6152" y="3234745"/>
            <a:ext cx="3856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1 А класс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184096" y="-9595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Мой первый урок</a:t>
            </a:r>
            <a:endParaRPr lang="ru-RU" sz="6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1209485"/>
            <a:ext cx="6400800" cy="93880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 сентября 2018 года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2195736" y="110252"/>
            <a:ext cx="4225107" cy="90586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72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0F363"/>
                    </a:gs>
                    <a:gs pos="100000">
                      <a:srgbClr val="F0F363">
                        <a:gamma/>
                        <a:shade val="96078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 panose="020B0A04020102020204" pitchFamily="34" charset="0"/>
              </a:rPr>
              <a:t>4 осени</a:t>
            </a:r>
            <a:endParaRPr lang="ru-RU" sz="72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0F363"/>
                  </a:gs>
                  <a:gs pos="100000">
                    <a:srgbClr val="F0F363">
                      <a:gamma/>
                      <a:shade val="96078"/>
                      <a:invGamma/>
                    </a:srgbClr>
                  </a:gs>
                </a:gsLst>
                <a:lin ang="5400000" scaled="1"/>
              </a:gra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2169452" y="1076827"/>
            <a:ext cx="4251391" cy="86605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295"/>
              </a:avLst>
            </a:prstTxWarp>
          </a:bodyPr>
          <a:lstStyle/>
          <a:p>
            <a:pPr algn="ctr" rtl="0">
              <a:buNone/>
            </a:pPr>
            <a:r>
              <a:rPr lang="ru-RU" sz="72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/>
                <a:latin typeface="Arial Black" panose="020B0A04020102020204" pitchFamily="34" charset="0"/>
              </a:rPr>
              <a:t>4 зимы</a:t>
            </a:r>
            <a:endParaRPr lang="ru-RU" sz="72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201563" y="2040943"/>
            <a:ext cx="4253948" cy="91812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72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/>
                <a:latin typeface="Arial Black" panose="020B0A04020102020204" pitchFamily="34" charset="0"/>
              </a:rPr>
              <a:t>4 весны</a:t>
            </a:r>
            <a:endParaRPr lang="ru-RU" sz="72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384332" y="3155186"/>
            <a:ext cx="6336704" cy="101531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356"/>
              </a:avLst>
            </a:prstTxWarp>
          </a:bodyPr>
          <a:lstStyle/>
          <a:p>
            <a:pPr algn="ctr" rtl="0">
              <a:buNone/>
            </a:pPr>
            <a:r>
              <a:rPr lang="ru-RU" sz="60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816 дней</a:t>
            </a:r>
            <a:endParaRPr lang="ru-RU" sz="60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304212" y="4170504"/>
            <a:ext cx="8496944" cy="106025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60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50 тысяч часов</a:t>
            </a:r>
            <a:endParaRPr lang="ru-RU" sz="60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351415" y="5314126"/>
            <a:ext cx="8402538" cy="140619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60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32 тысячи уроков</a:t>
            </a:r>
            <a:endParaRPr lang="ru-RU" sz="60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282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www.koipkro.kostroma.ru/Buy/School_2/DocLib3/%D0%9D%D0%B0%D1%87%D0%B0%D0%BB%D1%8C%D0%BD%D0%B0%D1%8F%20%D1%88%D0%BA%D0%BE%D0%BB%D0%B0/%D0%A8%D0%BA%D0%BE%D0%BB%D0%B0%20%D0%B1%D1%83%D0%B4%D1%83%D1%89%D0%B5%D0%B3%D0%BE%20%D0%BF%D0%B5%D1%80%D0%B2%D0%BE%D0%BA%D0%BB%D0%B0%D1%81%D1%81%D0%BD%D0%B8%D0%BA%D0%B0/%D0%A0%D0%98%D0%A1%D0%A3%D0%9D%D0%9A%D0%98/%D0%BF%D0%BE%D1%80%D1%82%D1%84%D0%B5%D0%BB%D1%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00042"/>
            <a:ext cx="4886204" cy="5815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³Ð»Ð¾Ð±ÑÑ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27586"/>
            <a:ext cx="70242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77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Рисунки\Посёлок\IMG_1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4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4143380"/>
            <a:ext cx="55721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</a:rPr>
              <a:t>школа</a:t>
            </a:r>
            <a:endParaRPr lang="ru-RU" sz="13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tomskoe-new.ucoz.ru/Risunki/gif-ki/dobro_pogalova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39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25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Monotype Corsiva</vt:lpstr>
      <vt:lpstr>Тема Office</vt:lpstr>
      <vt:lpstr>Мой первый урок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Мария</cp:lastModifiedBy>
  <cp:revision>32</cp:revision>
  <dcterms:created xsi:type="dcterms:W3CDTF">2014-08-26T17:01:36Z</dcterms:created>
  <dcterms:modified xsi:type="dcterms:W3CDTF">2018-08-30T16:41:36Z</dcterms:modified>
</cp:coreProperties>
</file>