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13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51AE2-83FA-491B-AFF3-F26A1F145312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EED8C-19C4-465D-A8A2-712224C959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042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51AE2-83FA-491B-AFF3-F26A1F145312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EED8C-19C4-465D-A8A2-712224C959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28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51AE2-83FA-491B-AFF3-F26A1F145312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EED8C-19C4-465D-A8A2-712224C959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511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51AE2-83FA-491B-AFF3-F26A1F145312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EED8C-19C4-465D-A8A2-712224C959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113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51AE2-83FA-491B-AFF3-F26A1F145312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EED8C-19C4-465D-A8A2-712224C959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97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51AE2-83FA-491B-AFF3-F26A1F145312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EED8C-19C4-465D-A8A2-712224C959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385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51AE2-83FA-491B-AFF3-F26A1F145312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EED8C-19C4-465D-A8A2-712224C959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609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51AE2-83FA-491B-AFF3-F26A1F145312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EED8C-19C4-465D-A8A2-712224C959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433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51AE2-83FA-491B-AFF3-F26A1F145312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EED8C-19C4-465D-A8A2-712224C959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744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51AE2-83FA-491B-AFF3-F26A1F145312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EED8C-19C4-465D-A8A2-712224C959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848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51AE2-83FA-491B-AFF3-F26A1F145312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EED8C-19C4-465D-A8A2-712224C959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587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51AE2-83FA-491B-AFF3-F26A1F145312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EED8C-19C4-465D-A8A2-712224C959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709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Камерные музыкальные жанры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3600" cap="all" dirty="0" smtClean="0"/>
              <a:t>Как переводится слово «камерная»?</a:t>
            </a:r>
          </a:p>
          <a:p>
            <a:pPr marL="457200" indent="-457200">
              <a:buAutoNum type="arabicPeriod"/>
            </a:pPr>
            <a:endParaRPr lang="ru-RU" sz="3600" cap="all" dirty="0"/>
          </a:p>
          <a:p>
            <a:pPr marL="457200" indent="-457200">
              <a:buAutoNum type="arabicPeriod"/>
            </a:pPr>
            <a:endParaRPr lang="ru-RU" sz="3600" cap="all" dirty="0" smtClean="0"/>
          </a:p>
          <a:p>
            <a:pPr marL="457200" indent="-457200">
              <a:buAutoNum type="arabicPeriod"/>
            </a:pPr>
            <a:endParaRPr lang="ru-RU" sz="3600" cap="all" dirty="0" smtClean="0"/>
          </a:p>
          <a:p>
            <a:pPr marL="457200" indent="-457200">
              <a:buAutoNum type="arabicPeriod"/>
            </a:pPr>
            <a:r>
              <a:rPr lang="ru-RU" sz="3600" cap="all" dirty="0" smtClean="0"/>
              <a:t>На какие две группы делится вся камерная музыка?</a:t>
            </a:r>
            <a:r>
              <a:rPr lang="ru-RU" sz="3600" cap="all" dirty="0"/>
              <a:t> </a:t>
            </a:r>
            <a:endParaRPr lang="ru-RU" sz="3600" dirty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4765" y="885825"/>
            <a:ext cx="1453009" cy="3576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536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1450" y="385763"/>
            <a:ext cx="5372100" cy="57912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cap="all" dirty="0" smtClean="0"/>
              <a:t>3. вокальная музыкальная композиция, исполняемая в чью-то честь.</a:t>
            </a:r>
          </a:p>
          <a:p>
            <a:pPr marL="0" indent="0" algn="ctr">
              <a:buNone/>
            </a:pPr>
            <a:endParaRPr lang="ru-RU" sz="4000" cap="all" dirty="0"/>
          </a:p>
          <a:p>
            <a:pPr marL="0" indent="0" algn="ctr">
              <a:buNone/>
            </a:pPr>
            <a:r>
              <a:rPr lang="ru-RU" sz="4000" cap="all" dirty="0" smtClean="0"/>
              <a:t>4. инструментальная пьеса лирического, мечтательного характера. 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5972174" y="235328"/>
            <a:ext cx="2843213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БАРКАРОЛЛА</a:t>
            </a:r>
          </a:p>
          <a:p>
            <a:pPr algn="ctr"/>
            <a:endParaRPr lang="ru-RU" sz="3200" b="1" dirty="0">
              <a:solidFill>
                <a:srgbClr val="FF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ЭТЮД</a:t>
            </a:r>
          </a:p>
          <a:p>
            <a:pPr algn="ctr"/>
            <a:endParaRPr lang="ru-RU" sz="3200" b="1" dirty="0">
              <a:solidFill>
                <a:srgbClr val="FF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СЕРЕНАДА</a:t>
            </a:r>
          </a:p>
          <a:p>
            <a:pPr algn="ctr"/>
            <a:endParaRPr lang="ru-RU" sz="3200" b="1" dirty="0">
              <a:solidFill>
                <a:srgbClr val="FF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РОМАНС</a:t>
            </a:r>
          </a:p>
          <a:p>
            <a:pPr algn="ctr"/>
            <a:endParaRPr lang="ru-RU" sz="3200" b="1" dirty="0">
              <a:solidFill>
                <a:srgbClr val="FF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НОКТЮРН</a:t>
            </a:r>
          </a:p>
          <a:p>
            <a:pPr algn="ctr"/>
            <a:endParaRPr lang="ru-RU" sz="3200" b="1" dirty="0">
              <a:solidFill>
                <a:srgbClr val="FF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БАЛЛАДА</a:t>
            </a:r>
          </a:p>
          <a:p>
            <a:pPr algn="ctr"/>
            <a:endParaRPr lang="ru-RU" sz="3200" b="1" dirty="0">
              <a:solidFill>
                <a:srgbClr val="FF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ФУГА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001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0038" y="300038"/>
            <a:ext cx="4257675" cy="5876925"/>
          </a:xfrm>
        </p:spPr>
        <p:txBody>
          <a:bodyPr>
            <a:normAutofit lnSpcReduction="10000"/>
          </a:bodyPr>
          <a:lstStyle/>
          <a:p>
            <a:pPr marL="0" lvl="0" indent="0" algn="ctr">
              <a:buNone/>
            </a:pPr>
            <a:r>
              <a:rPr lang="ru-RU" cap="all" dirty="0" smtClean="0"/>
              <a:t> </a:t>
            </a:r>
            <a:r>
              <a:rPr lang="ru-RU" sz="4000" cap="all" dirty="0" smtClean="0"/>
              <a:t>5. музыкальная инструментальная полифоническая пьеса. </a:t>
            </a:r>
          </a:p>
          <a:p>
            <a:pPr marL="0" lvl="0" indent="0">
              <a:buNone/>
            </a:pPr>
            <a:endParaRPr lang="ru-RU" sz="4000" cap="all" dirty="0"/>
          </a:p>
          <a:p>
            <a:pPr marL="0" lvl="0" indent="0" algn="ctr">
              <a:buNone/>
            </a:pPr>
            <a:r>
              <a:rPr lang="ru-RU" sz="4000" cap="all" dirty="0" smtClean="0"/>
              <a:t>6. вокальное произведение об историческом событии.</a:t>
            </a:r>
            <a:endParaRPr lang="ru-RU" sz="4000" dirty="0" smtClean="0"/>
          </a:p>
          <a:p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5672136" y="235328"/>
            <a:ext cx="2843213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БАРКАРОЛА</a:t>
            </a:r>
          </a:p>
          <a:p>
            <a:pPr algn="ctr"/>
            <a:endParaRPr lang="ru-RU" sz="3200" b="1" dirty="0">
              <a:solidFill>
                <a:srgbClr val="FF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ЭТЮД</a:t>
            </a:r>
          </a:p>
          <a:p>
            <a:pPr algn="ctr"/>
            <a:endParaRPr lang="ru-RU" sz="3200" b="1" dirty="0">
              <a:solidFill>
                <a:srgbClr val="FF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СЕРЕНАДА</a:t>
            </a:r>
          </a:p>
          <a:p>
            <a:pPr algn="ctr"/>
            <a:endParaRPr lang="ru-RU" sz="3200" b="1" dirty="0">
              <a:solidFill>
                <a:srgbClr val="FF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РОМАНС</a:t>
            </a:r>
          </a:p>
          <a:p>
            <a:pPr algn="ctr"/>
            <a:endParaRPr lang="ru-RU" sz="3200" b="1" dirty="0">
              <a:solidFill>
                <a:srgbClr val="FF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НОКТЮРН</a:t>
            </a:r>
          </a:p>
          <a:p>
            <a:pPr algn="ctr"/>
            <a:endParaRPr lang="ru-RU" sz="3200" b="1" dirty="0">
              <a:solidFill>
                <a:srgbClr val="FF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БАЛЛАДА</a:t>
            </a:r>
          </a:p>
          <a:p>
            <a:pPr algn="ctr"/>
            <a:endParaRPr lang="ru-RU" sz="3200" b="1" dirty="0">
              <a:solidFill>
                <a:srgbClr val="FF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ФУГА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25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313" y="257175"/>
            <a:ext cx="5029199" cy="6472238"/>
          </a:xfrm>
        </p:spPr>
        <p:txBody>
          <a:bodyPr>
            <a:noAutofit/>
          </a:bodyPr>
          <a:lstStyle/>
          <a:p>
            <a:pPr marL="0" lvl="0" indent="0" algn="ctr">
              <a:buNone/>
            </a:pPr>
            <a:r>
              <a:rPr lang="ru-RU" sz="2800" cap="all" dirty="0" smtClean="0"/>
              <a:t>7. инструментальная пьеса, предназначенная для усовершенствования  </a:t>
            </a:r>
          </a:p>
          <a:p>
            <a:pPr marL="0" lvl="0" indent="0" algn="ctr">
              <a:buNone/>
            </a:pPr>
            <a:r>
              <a:rPr lang="ru-RU" sz="2800" cap="all" dirty="0" smtClean="0"/>
              <a:t>техники исполнителя.</a:t>
            </a:r>
          </a:p>
          <a:p>
            <a:pPr marL="0" lvl="0" indent="0" algn="ctr">
              <a:buNone/>
            </a:pPr>
            <a:endParaRPr lang="ru-RU" sz="2800" dirty="0" smtClean="0"/>
          </a:p>
          <a:p>
            <a:pPr marL="0" lvl="0" indent="0">
              <a:buNone/>
            </a:pPr>
            <a:r>
              <a:rPr lang="ru-RU" sz="2800" cap="all" dirty="0" smtClean="0"/>
              <a:t>8. народная песня венецианских  гондольеров-лодочников.</a:t>
            </a:r>
          </a:p>
          <a:p>
            <a:pPr marL="0" lvl="0" indent="0">
              <a:buNone/>
            </a:pPr>
            <a:endParaRPr lang="ru-RU" sz="2800" dirty="0" smtClean="0"/>
          </a:p>
          <a:p>
            <a:pPr marL="0" lvl="0" indent="0">
              <a:buNone/>
            </a:pPr>
            <a:r>
              <a:rPr lang="ru-RU" sz="2800" cap="all" dirty="0" smtClean="0"/>
              <a:t>   9. вокальное произведение, написанное на небольшое </a:t>
            </a:r>
          </a:p>
          <a:p>
            <a:pPr marL="0" lvl="0" indent="0">
              <a:buNone/>
            </a:pPr>
            <a:r>
              <a:rPr lang="ru-RU" sz="2800" cap="all" dirty="0" smtClean="0"/>
              <a:t>стихотворение лирического содержания</a:t>
            </a:r>
            <a:endParaRPr lang="ru-RU" sz="2800" dirty="0" smtClean="0"/>
          </a:p>
          <a:p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672136" y="235328"/>
            <a:ext cx="2843213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БАРКАРОЛЛА</a:t>
            </a:r>
          </a:p>
          <a:p>
            <a:pPr algn="ctr"/>
            <a:endParaRPr lang="ru-RU" sz="3200" b="1" dirty="0">
              <a:solidFill>
                <a:srgbClr val="FF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ЭТЮД</a:t>
            </a:r>
          </a:p>
          <a:p>
            <a:pPr algn="ctr"/>
            <a:endParaRPr lang="ru-RU" sz="3200" b="1" dirty="0">
              <a:solidFill>
                <a:srgbClr val="FF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СЕРЕНАДА</a:t>
            </a:r>
          </a:p>
          <a:p>
            <a:pPr algn="ctr"/>
            <a:endParaRPr lang="ru-RU" sz="3200" b="1" dirty="0">
              <a:solidFill>
                <a:srgbClr val="FF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РОМАНС</a:t>
            </a:r>
          </a:p>
          <a:p>
            <a:pPr algn="ctr"/>
            <a:endParaRPr lang="ru-RU" sz="3200" b="1" dirty="0">
              <a:solidFill>
                <a:srgbClr val="FF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НОКТЮРН</a:t>
            </a:r>
          </a:p>
          <a:p>
            <a:pPr algn="ctr"/>
            <a:endParaRPr lang="ru-RU" sz="3200" b="1" dirty="0">
              <a:solidFill>
                <a:srgbClr val="FF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БАЛЛАДА</a:t>
            </a:r>
          </a:p>
          <a:p>
            <a:pPr algn="ctr"/>
            <a:endParaRPr lang="ru-RU" sz="3200" b="1" dirty="0">
              <a:solidFill>
                <a:srgbClr val="FF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ФУГА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477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83</Words>
  <Application>Microsoft Office PowerPoint</Application>
  <PresentationFormat>Экран (4:3)</PresentationFormat>
  <Paragraphs>58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Камерные музыкальные жанры 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Камерные музыкальные жанры </dc:title>
  <dc:creator>Н</dc:creator>
  <cp:lastModifiedBy>Н</cp:lastModifiedBy>
  <cp:revision>4</cp:revision>
  <dcterms:created xsi:type="dcterms:W3CDTF">2017-09-12T13:46:08Z</dcterms:created>
  <dcterms:modified xsi:type="dcterms:W3CDTF">2017-09-12T14:45:12Z</dcterms:modified>
</cp:coreProperties>
</file>