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63" r:id="rId2"/>
    <p:sldId id="256" r:id="rId3"/>
    <p:sldId id="257" r:id="rId4"/>
    <p:sldId id="259" r:id="rId5"/>
    <p:sldId id="258" r:id="rId6"/>
    <p:sldId id="262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980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343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608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78758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397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850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513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7269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867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485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551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485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401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145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327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79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381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8744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412776"/>
            <a:ext cx="6620968" cy="1944215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в домашних условия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301208"/>
            <a:ext cx="6620968" cy="86142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Бамбаров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Арсалан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ученик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Проверил: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Санжиев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А.В., учитель физики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83568" y="32778"/>
            <a:ext cx="6620968" cy="8614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Загустайская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5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4388" y="476673"/>
            <a:ext cx="5787689" cy="16561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Диффузия в жидкостях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6442" y="2348880"/>
            <a:ext cx="7738006" cy="3024336"/>
          </a:xfrm>
        </p:spPr>
        <p:txBody>
          <a:bodyPr>
            <a:normAutofit fontScale="47500" lnSpcReduction="20000"/>
          </a:bodyPr>
          <a:lstStyle/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такое диффузия?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Диффу́зия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(лат. </a:t>
            </a:r>
            <a:r>
              <a:rPr lang="ru-RU" sz="4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diffusio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распространение, растекание, рассеивание, взаимодействие) — процесс взаимного проникновения молекул или атомов одного вещества между молекулами или атомами другого, приводящий к самопроизвольному выравниванию их концентраций по всему занимаемому объёму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160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08912" cy="6480720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Проведем опыт с чаем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1.в одном стакане Холодная вода в Другом стакане Горячая вода.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 эти два стакана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пакетики чая и будем наблюдать  Диффузию.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диффузия\IMG-98d0d33dce483fe4daaa4d9097b20a27-V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62"/>
          <a:stretch/>
        </p:blipFill>
        <p:spPr bwMode="auto">
          <a:xfrm>
            <a:off x="107504" y="2579242"/>
            <a:ext cx="7128792" cy="4186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38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6678488" cy="6288650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наблюдаем за чаем с холодной водой, и видим что пакетик чая растворяется медленно.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user\Desktop\диффузия\IMG-3339b1ccd79680b6f6ed4e9ae5eb95f2-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1314069"/>
            <a:ext cx="7038528" cy="5427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87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52718"/>
            <a:ext cx="7200800" cy="6405282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Тут мы наблюдаем за чаем с горячей водой, и видим что пакет чая растворяется быстрее чем в холодной воде.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диффузия\IMG-98dc24f3317af897307601360376a9ee-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1374923"/>
            <a:ext cx="7310769" cy="548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79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52718"/>
            <a:ext cx="6840760" cy="6424164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 же стаканы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горячем и холодным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чаем нальем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молоко. И понаблюдаем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user\Desktop\диффузия\IMG-19cadaeb68bf86c649f8db7e70a2f4df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1800" y="1484784"/>
            <a:ext cx="3744416" cy="499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67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7488832" cy="2636912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Наблюдаем за Диффузией жидкостей.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ая и Молока, и видим слева чай с холодный молоко красит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медленнее, 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справа в горячем чае молоко красит быстрее.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user\Desktop\диффузия\IMG-62164d30de6c1c7e4b295cb4ae203877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707904" cy="501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диффузия\IMG-22da2b9bfdc044fc73769bba55ffa8c6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217" y="1556792"/>
            <a:ext cx="3995936" cy="501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01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1658" y="2138576"/>
            <a:ext cx="4103440" cy="4719424"/>
          </a:xfrm>
        </p:spPr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Вывод: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диффузии Ускоряется при высокой температуре.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user\Desktop\диффузия\IMG-0188575d36166af2bcc34b497868ae88-V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46" b="11539"/>
          <a:stretch/>
        </p:blipFill>
        <p:spPr bwMode="auto">
          <a:xfrm>
            <a:off x="0" y="914400"/>
            <a:ext cx="5040560" cy="417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28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55</TotalTime>
  <Words>155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Ион</vt:lpstr>
      <vt:lpstr>Опыт в домашних условия </vt:lpstr>
      <vt:lpstr>Диффузия в жидкостях </vt:lpstr>
      <vt:lpstr>Проведем опыт с чаем  1.в одном стакане Холодная вода в Другом стакане Горячая вода. 2. В эти два стакана положем пакетики чая и будем наблюдать  Диффузию.</vt:lpstr>
      <vt:lpstr>Мы наблюдаем за чаем с холодной водой, и видим что пакетик чая растворяется медленно.</vt:lpstr>
      <vt:lpstr>Тут мы наблюдаем за чаем с горячей водой, и видим что пакет чая растворяется быстрее чем в холодной воде.       </vt:lpstr>
      <vt:lpstr>В эти  же стаканы с горячем и холодным  чаем нальем молоко. И понаблюдаем </vt:lpstr>
      <vt:lpstr>Наблюдаем за Диффузией жидкостей. Чая и Молока, и видим слева чай с холодный молоко красит медленнее, а справа в горячем чае молоко красит быстрее. </vt:lpstr>
      <vt:lpstr> Вывод: Процесс диффузии Ускоряется при высокой температуре.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Туяна</cp:lastModifiedBy>
  <cp:revision>8</cp:revision>
  <dcterms:created xsi:type="dcterms:W3CDTF">2018-12-30T14:18:28Z</dcterms:created>
  <dcterms:modified xsi:type="dcterms:W3CDTF">2018-12-31T04:33:10Z</dcterms:modified>
</cp:coreProperties>
</file>