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61" r:id="rId6"/>
    <p:sldId id="262" r:id="rId7"/>
    <p:sldId id="263" r:id="rId8"/>
    <p:sldId id="265" r:id="rId9"/>
    <p:sldId id="27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48" d="100"/>
          <a:sy n="48" d="100"/>
        </p:scale>
        <p:origin x="-1704" y="-13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0AD3E-DB20-452C-8478-57FC055279D4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2C051-D7EE-44D1-B0DC-FF8629E11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97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9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49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75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9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6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9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2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72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05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4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3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6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vslov.ru/tolk/telegramma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3%D0%BF%D1%80%D1%8F%D0%B6%D0%BA%D0%B0" TargetMode="External"/><Relationship Id="rId4" Type="http://schemas.openxmlformats.org/officeDocument/2006/relationships/hyperlink" Target="http://diclist.ru/slovar/ozhegova/k/1-kollektsij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831" y="807038"/>
            <a:ext cx="7772400" cy="23876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Правописание слов с удвоенными согласными буквами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корне слова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  2 класс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 Школа России</a:t>
            </a:r>
            <a: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3000" y="5307495"/>
            <a:ext cx="6858000" cy="11032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Пинюгина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Александровна, 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классов, 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№26, г.Улан – Удэ, 2018г.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732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Использована литература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6406" y="1361660"/>
            <a:ext cx="8229600" cy="497950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Волина В.В. - «Веселая грамматика» - М., Знание,1995.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Канакина В.П., Горецкий В.Г. – Учебник «Русского языка» 2 класс, часть 1.- М., Просвещение,2017.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Костенко Ф.Д. – Сборник диктантов - М., Просвещение, 1969.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Ситникова Т.Н. – Поурочные разработки по русскому языку.- М. Вако,2013.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Интернет ресурс: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www.sovslov.ru/tolk/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diclist.ru/slovar/ozhegova/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Фото: 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en-US" sz="2600" u="sng" dirty="0">
                <a:latin typeface="Times New Roman" pitchFamily="18" charset="0"/>
                <a:cs typeface="Times New Roman" pitchFamily="18" charset="0"/>
                <a:hlinkClick r:id="rId5"/>
              </a:rPr>
              <a:t>://ru.wikipedia.org/wiki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 (упряжка,перрон, терраса)</a:t>
            </a:r>
            <a:endParaRPr lang="en-US" sz="2600" u="sng" dirty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marL="0" indent="0">
              <a:buNone/>
            </a:pPr>
            <a:endParaRPr lang="en-US" sz="2400" u="sng" dirty="0" smtClean="0">
              <a:hlinkClick r:id="rId4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988" y="-333764"/>
            <a:ext cx="3654012" cy="397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4887" y="1316791"/>
            <a:ext cx="57050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Прозвенел уже звонок!</a:t>
            </a:r>
            <a:b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Начинается урок!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2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69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5003"/>
            <a:ext cx="8229600" cy="91805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Орфографическая 5 минутка.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9025" y="1154472"/>
            <a:ext cx="8982943" cy="22745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В5сна, ш5ловливый, с5нтябрь, д5ревня, Р5ссия, см5шной, м5лина.</a:t>
            </a: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О, А, Е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788" y="3027771"/>
            <a:ext cx="332174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сна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ловливый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шной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95531" y="2810771"/>
            <a:ext cx="268644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нтябрь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ревня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ссия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лина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1971" y="3504690"/>
            <a:ext cx="19275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9232" y="1205844"/>
            <a:ext cx="38576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Роса – раса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Россия -Расийа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4031637" y="1185278"/>
            <a:ext cx="1163914" cy="914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Двойные круглые скобки 9"/>
          <p:cNvSpPr/>
          <p:nvPr/>
        </p:nvSpPr>
        <p:spPr>
          <a:xfrm>
            <a:off x="4418058" y="1642478"/>
            <a:ext cx="1789044" cy="914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5046063" y="2040653"/>
            <a:ext cx="298173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86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9" grpId="0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4"/>
            <a:ext cx="9141969" cy="68595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17" y="476401"/>
            <a:ext cx="7663210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Правописание слов с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удвоенными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согласными буквами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935" y="2465112"/>
            <a:ext cx="7737613" cy="367611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Познакомиться…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Научиться… </a:t>
            </a:r>
          </a:p>
          <a:p>
            <a:pPr marL="0" lv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0048" y="2465111"/>
            <a:ext cx="448513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со словами с удвоенной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согласной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3120887" y="3591045"/>
            <a:ext cx="43995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правильно, писать эти слова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02491" y="4746480"/>
            <a:ext cx="602345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правило перенос слов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lvl="0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удвоенной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согласной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617" y="1880337"/>
            <a:ext cx="1607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80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8397"/>
            <a:ext cx="9139939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252" y="274638"/>
            <a:ext cx="7911548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 по учебнку: с.117 упр.188, 189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88" y="1424459"/>
            <a:ext cx="2286000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жж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>
              <a:spcBef>
                <a:spcPct val="15000"/>
              </a:spcBef>
              <a:buFontTx/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5000"/>
              </a:spcBef>
              <a:buFontTx/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5000"/>
              </a:spcBef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5000"/>
              </a:spcBef>
              <a:buFontTx/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5000"/>
              </a:spcBef>
              <a:buFontTx/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5000"/>
              </a:spcBef>
              <a:buFontTx/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аса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>
              <a:spcBef>
                <a:spcPct val="50000"/>
              </a:spcBef>
              <a:buFontTx/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2629" y="1424459"/>
            <a:ext cx="399782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ремни, верёвки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управления лошадью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22629" y="3383777"/>
            <a:ext cx="2987301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пассажирская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платформа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вокзале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95923" y="5085839"/>
            <a:ext cx="356877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летняя пристройка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к дому</a:t>
            </a:r>
          </a:p>
        </p:txBody>
      </p:sp>
      <p:sp>
        <p:nvSpPr>
          <p:cNvPr id="10" name="AutoShape 6" descr="ÐÐ°ÑÑÐ¸Ð½ÐºÐ¸ Ð¿Ð¾ Ð·Ð°Ð¿ÑÐ¾ÑÑ Ð¿ÐµÑÑÐ¾Ð½ Ð£Ð»Ð°Ð½ ÑÐ´Ñ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ÐÐ°ÑÑÐ¸Ð½ÐºÐ¸ Ð¿Ð¾ Ð·Ð°Ð¿ÑÐ¾ÑÑ ÑÐµÑÑÐ°Ñ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548" y="4374257"/>
            <a:ext cx="3627553" cy="236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боярских\Pictures\MP Navigator EX\2014_12_02\IMG_0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629" y="1515515"/>
            <a:ext cx="4257399" cy="511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945" y="2509690"/>
            <a:ext cx="4723445" cy="257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548" y="1110549"/>
            <a:ext cx="3191795" cy="227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16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7748" y="1133059"/>
            <a:ext cx="8408504" cy="337047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kern="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 с удвоенной согласной </a:t>
            </a:r>
            <a:r>
              <a:rPr lang="ru-RU" sz="5300" b="1" i="1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i="1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переносить </a:t>
            </a:r>
            <a:r>
              <a:rPr lang="ru-RU" sz="5300" b="1" i="1" kern="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так:</a:t>
            </a:r>
            <a:br>
              <a:rPr lang="ru-RU" sz="5300" b="1" i="1" kern="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300" b="1" i="1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л-л</a:t>
            </a: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ея, ко</a:t>
            </a:r>
            <a:r>
              <a:rPr lang="ru-RU" sz="5300" b="1" i="1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л-л</a:t>
            </a: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ектив, </a:t>
            </a:r>
            <a:b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5300" b="1" i="1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с-с</a:t>
            </a: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каз, су</a:t>
            </a:r>
            <a:r>
              <a:rPr lang="ru-RU" sz="5300" b="1" i="1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б-б</a:t>
            </a:r>
            <a:r>
              <a:rPr lang="ru-RU" sz="5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ота</a:t>
            </a:r>
            <a:r>
              <a:rPr lang="ru-RU" sz="5300" b="1" i="1" kern="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5300" b="1" i="1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3000" y="278295"/>
            <a:ext cx="6858000" cy="110324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4000" b="1" i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Правило: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" y="3737114"/>
            <a:ext cx="3238126" cy="312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0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ÐÐ°ÑÑÐ¸Ð½ÐºÐ¸ Ð¿Ð¾ Ð·Ð°Ð¿ÑÐ¾ÑÑ ÑÐ½ÐµÐ¶Ð¸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7525" y="1150412"/>
            <a:ext cx="178811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Масса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55697" y="4592785"/>
            <a:ext cx="105670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58814" y="1201112"/>
            <a:ext cx="208518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грамма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92061" y="4628365"/>
            <a:ext cx="23402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колибри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93633" y="1201112"/>
            <a:ext cx="210615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рассказ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1880" y="1133753"/>
            <a:ext cx="160973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Инна</a:t>
            </a:r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21225" y="4628366"/>
            <a:ext cx="266932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длинный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88043" y="4639162"/>
            <a:ext cx="206383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читает </a:t>
            </a:r>
          </a:p>
        </p:txBody>
      </p:sp>
    </p:spTree>
    <p:extLst>
      <p:ext uri="{BB962C8B-B14F-4D97-AF65-F5344CB8AC3E}">
        <p14:creationId xmlns:p14="http://schemas.microsoft.com/office/powerpoint/2010/main" val="25519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3 -0.04792 L 0.25954 -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24" y="-2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0.01621 L -0.30625 0.498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2" y="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00301 L -0.07813 0.004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00434 -0.4747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2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-0.28281 0.007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49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0.25018 0.510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91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Рефлексия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5989" y="1600200"/>
            <a:ext cx="822483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выполнял работу быстро и правильно.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меня были ошибки.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меня много ошибок, задания трудные.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588" y="1411357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-18290" y="2643810"/>
            <a:ext cx="9144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88" y="391601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688" y="210343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Спасибо </a:t>
            </a:r>
            <a:r>
              <a:rPr lang="ru-RU" sz="8000" b="1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за урок !</a:t>
            </a:r>
            <a:endParaRPr lang="ru-RU" sz="80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26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</TotalTime>
  <Words>248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Тема: «Правописание слов с удвоенными согласными буквами в корне слова.»   Русский язык  2 класс УМК Школа России </vt:lpstr>
      <vt:lpstr>Презентация PowerPoint</vt:lpstr>
      <vt:lpstr>Орфографическая 5 минутка.</vt:lpstr>
      <vt:lpstr>Тема: Правописание слов с  удвоенными согласными буквами .</vt:lpstr>
      <vt:lpstr>Работа по учебнку: с.117 упр.188, 189</vt:lpstr>
      <vt:lpstr> Слова с удвоенной согласной  переносить надо так: ал-лея, кол-лектив,  рас-сказ, суб-бота.   </vt:lpstr>
      <vt:lpstr>Презентация PowerPoint</vt:lpstr>
      <vt:lpstr>Рефлексия </vt:lpstr>
      <vt:lpstr>Спасибо за урок !</vt:lpstr>
      <vt:lpstr>Использована 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RePack by Diakov</cp:lastModifiedBy>
  <cp:revision>40</cp:revision>
  <dcterms:created xsi:type="dcterms:W3CDTF">2013-11-19T05:52:05Z</dcterms:created>
  <dcterms:modified xsi:type="dcterms:W3CDTF">2018-12-30T14:20:52Z</dcterms:modified>
</cp:coreProperties>
</file>