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3" r:id="rId3"/>
    <p:sldId id="257" r:id="rId4"/>
    <p:sldId id="258" r:id="rId5"/>
    <p:sldId id="259" r:id="rId6"/>
    <p:sldId id="271" r:id="rId7"/>
    <p:sldId id="261" r:id="rId8"/>
    <p:sldId id="262" r:id="rId9"/>
    <p:sldId id="263" r:id="rId10"/>
    <p:sldId id="264" r:id="rId11"/>
    <p:sldId id="272" r:id="rId12"/>
    <p:sldId id="266" r:id="rId13"/>
    <p:sldId id="267" r:id="rId14"/>
    <p:sldId id="268" r:id="rId15"/>
    <p:sldId id="270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2D924-AEF9-4DBA-B63B-DDE795425B62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C05E3-5B7B-4272-9E93-05C30F3591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642918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5" y="642918"/>
            <a:ext cx="8286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</a:rPr>
              <a:t>Использование </a:t>
            </a:r>
            <a:r>
              <a:rPr lang="ru-RU" sz="2400" dirty="0" err="1" smtClean="0">
                <a:solidFill>
                  <a:srgbClr val="FF0000"/>
                </a:solidFill>
              </a:rPr>
              <a:t>здоровьесберегающих</a:t>
            </a:r>
            <a:r>
              <a:rPr lang="ru-RU" sz="2400" dirty="0" smtClean="0">
                <a:solidFill>
                  <a:srgbClr val="FF0000"/>
                </a:solidFill>
              </a:rPr>
              <a:t> технологий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</a:rPr>
              <a:t>для повышения уровня здоровья дошкольников,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</a:rPr>
              <a:t>формирование у них навыков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</a:rPr>
              <a:t>здорового образа жизни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5072074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 воспитатель: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Резниченко И.И.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2413338"/>
            <a:ext cx="55721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Технологии </a:t>
            </a:r>
            <a:r>
              <a:rPr lang="ru-RU" b="1" dirty="0" err="1" smtClean="0">
                <a:solidFill>
                  <a:srgbClr val="FF0000"/>
                </a:solidFill>
              </a:rPr>
              <a:t>здоровьесбережения</a:t>
            </a:r>
            <a:r>
              <a:rPr lang="ru-RU" b="1" dirty="0" smtClean="0">
                <a:solidFill>
                  <a:srgbClr val="FF0000"/>
                </a:solidFill>
              </a:rPr>
              <a:t> и </a:t>
            </a:r>
            <a:r>
              <a:rPr lang="ru-RU" b="1" dirty="0" err="1" smtClean="0">
                <a:solidFill>
                  <a:srgbClr val="FF0000"/>
                </a:solidFill>
              </a:rPr>
              <a:t>здоровьеобогащения</a:t>
            </a:r>
            <a:r>
              <a:rPr lang="ru-RU" b="1" dirty="0" smtClean="0">
                <a:solidFill>
                  <a:srgbClr val="FF0000"/>
                </a:solidFill>
              </a:rPr>
              <a:t> педагогов дошкольного образования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направленные на развитие культуры здоровья педагогов детского сада, в том числе культуры профессионального здоровья, развитие потребности к здоровому образу жизни.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85786" y="785794"/>
            <a:ext cx="8148384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Валеологическое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 просвещение родителей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Информационно-просветительская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 деятельность выражается в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формировании у родителей здорового образа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solidFill>
                  <a:srgbClr val="000000"/>
                </a:solidFill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 жизни как ценности,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в знакомстве родителей с различными формами работы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solidFill>
                  <a:srgbClr val="000000"/>
                </a:solidFill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 по физическому воспитанию в ДОУ,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информировании о состоянии здоровья 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solidFill>
                  <a:srgbClr val="000000"/>
                </a:solidFill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физическом развитии, об уровне двигательной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solidFill>
                  <a:srgbClr val="000000"/>
                </a:solidFill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подготовленности их ребёнка,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привлечении родителей к участию в различных совместных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   физкультурных досугах и праздниках.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77153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Формы закаливания: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– четкая организация теплового и воздушного режима в помещении;</a:t>
            </a:r>
            <a:br>
              <a:rPr lang="ru-RU" dirty="0" smtClean="0"/>
            </a:br>
            <a:r>
              <a:rPr lang="ru-RU" dirty="0" smtClean="0"/>
              <a:t>– режим проветривания;</a:t>
            </a:r>
            <a:br>
              <a:rPr lang="ru-RU" dirty="0" smtClean="0"/>
            </a:br>
            <a:r>
              <a:rPr lang="ru-RU" dirty="0" smtClean="0"/>
              <a:t>– соблюдение режима прогулок; </a:t>
            </a:r>
            <a:br>
              <a:rPr lang="ru-RU" dirty="0" smtClean="0"/>
            </a:br>
            <a:r>
              <a:rPr lang="ru-RU" dirty="0" smtClean="0"/>
              <a:t>– </a:t>
            </a:r>
            <a:r>
              <a:rPr lang="ru-RU" dirty="0" err="1" smtClean="0"/>
              <a:t>неперегревающая</a:t>
            </a:r>
            <a:r>
              <a:rPr lang="ru-RU" dirty="0" smtClean="0"/>
              <a:t> одежда ребенка;</a:t>
            </a:r>
            <a:br>
              <a:rPr lang="ru-RU" dirty="0" smtClean="0"/>
            </a:br>
            <a:r>
              <a:rPr lang="ru-RU" dirty="0" smtClean="0"/>
              <a:t>– гигиенические процедуры (умывание и обливание рук до локтя прохладной водой);</a:t>
            </a:r>
            <a:br>
              <a:rPr lang="ru-RU" dirty="0" smtClean="0"/>
            </a:br>
            <a:r>
              <a:rPr lang="ru-RU" dirty="0" smtClean="0"/>
              <a:t>– полоскание рта кипяченой водой комнатной температуры;</a:t>
            </a:r>
            <a:br>
              <a:rPr lang="ru-RU" dirty="0" smtClean="0"/>
            </a:br>
            <a:r>
              <a:rPr lang="ru-RU" dirty="0" smtClean="0"/>
              <a:t>– утренний прием детей на свежем воздухе;</a:t>
            </a:r>
            <a:br>
              <a:rPr lang="ru-RU" dirty="0" smtClean="0"/>
            </a:br>
            <a:r>
              <a:rPr lang="ru-RU" dirty="0" smtClean="0"/>
              <a:t>– подвижные игры и физические упражнения на воздухе;</a:t>
            </a:r>
          </a:p>
          <a:p>
            <a:r>
              <a:rPr lang="ru-RU" dirty="0" smtClean="0"/>
              <a:t> – утренняя гимнастика;</a:t>
            </a:r>
            <a:br>
              <a:rPr lang="ru-RU" dirty="0" smtClean="0"/>
            </a:br>
            <a:r>
              <a:rPr lang="ru-RU" dirty="0" smtClean="0"/>
              <a:t>– </a:t>
            </a:r>
            <a:r>
              <a:rPr lang="ru-RU" dirty="0" err="1" smtClean="0"/>
              <a:t>физминутки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– гимнастика после дневного сна;</a:t>
            </a:r>
          </a:p>
          <a:p>
            <a:r>
              <a:rPr lang="ru-RU" dirty="0" smtClean="0"/>
              <a:t>– хождение по массажному коврику босиком;</a:t>
            </a:r>
            <a:br>
              <a:rPr lang="ru-RU" dirty="0" smtClean="0"/>
            </a:br>
            <a:r>
              <a:rPr lang="ru-RU" dirty="0" smtClean="0"/>
              <a:t>– использование нетрадиционного спортивного оборудования во время гимнастики и физических занятий;</a:t>
            </a:r>
          </a:p>
          <a:p>
            <a:r>
              <a:rPr lang="ru-RU" dirty="0" smtClean="0"/>
              <a:t>– точечный массаж;</a:t>
            </a:r>
            <a:br>
              <a:rPr lang="ru-RU" dirty="0" smtClean="0"/>
            </a:br>
            <a:r>
              <a:rPr lang="ru-RU" dirty="0" smtClean="0"/>
              <a:t>– витаминизация;</a:t>
            </a:r>
            <a:br>
              <a:rPr lang="ru-RU" dirty="0" smtClean="0"/>
            </a:br>
            <a:r>
              <a:rPr lang="ru-RU" dirty="0" smtClean="0"/>
              <a:t>– бактерицидное обеззараживание воздуха;</a:t>
            </a:r>
            <a:br>
              <a:rPr lang="ru-RU" dirty="0" smtClean="0"/>
            </a:br>
            <a:r>
              <a:rPr lang="ru-RU" dirty="0" smtClean="0"/>
              <a:t>– </a:t>
            </a:r>
            <a:r>
              <a:rPr lang="ru-RU" dirty="0" err="1" smtClean="0"/>
              <a:t>чеснокотерапия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571480"/>
            <a:ext cx="62865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Создание системы двигательной активности в течение дня: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утренняя гимнастика (ежедневно);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физкультурные занятия (3 раза в неделю);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музыкально - ритмические занятия (2 +2 раза в неделю);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прогулки с включением подвижных игр;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оздоровительный бег (ежедневно);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пальчиковая гимнастика (ежедневно во время режимных моментов)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зрительная, дыхательная, корригирующая гимнастика на соответствующих занятиях)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оздоровительная гимнастика после дневного сна (ежедневно);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физкультминутки и паузы (на малоподвижных занятиях, ежедневно);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эмоциональные разрядки, релаксация;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ходьба по массажным коврикам, песку, гальке (</a:t>
            </a:r>
            <a:r>
              <a:rPr lang="ru-RU" dirty="0" err="1" smtClean="0">
                <a:solidFill>
                  <a:srgbClr val="002060"/>
                </a:solidFill>
              </a:rPr>
              <a:t>босохождение</a:t>
            </a:r>
            <a:r>
              <a:rPr lang="ru-RU" dirty="0" smtClean="0">
                <a:solidFill>
                  <a:srgbClr val="002060"/>
                </a:solidFill>
              </a:rPr>
              <a:t>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спортивные досуги, развлечения, праздники (1 раз месяц)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.MICROSOF-564B27\Рабочий стол\бабочки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166843"/>
            <a:ext cx="521495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Существует десять золотых правил                    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</a:t>
            </a:r>
            <a:r>
              <a:rPr lang="ru-RU" b="1" dirty="0" err="1" smtClean="0">
                <a:solidFill>
                  <a:srgbClr val="FF0000"/>
                </a:solidFill>
              </a:rPr>
              <a:t>здоровьесбережения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8000"/>
                </a:solidFill>
              </a:rPr>
              <a:t>Соблюдайте режим дня!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8000"/>
                </a:solidFill>
              </a:rPr>
              <a:t>Обращайте больше внимания на питание!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8000"/>
                </a:solidFill>
              </a:rPr>
              <a:t>Больше двигайтесь!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8000"/>
                </a:solidFill>
              </a:rPr>
              <a:t>Спите в прохладной комнате!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8000"/>
                </a:solidFill>
              </a:rPr>
              <a:t>Не гасите в себе гнев, дайте вырваться ему наружу!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8000"/>
                </a:solidFill>
              </a:rPr>
              <a:t>Постоянно занимайтесь интеллектуальной деятельностью!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8000"/>
                </a:solidFill>
              </a:rPr>
              <a:t>Гоните прочь уныние и хандру!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8000"/>
                </a:solidFill>
              </a:rPr>
              <a:t>Адекватно реагируйте на все проявления своего организма!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8000"/>
                </a:solidFill>
              </a:rPr>
              <a:t>Старайтесь получать как можно больше положительных эмоций!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8000"/>
                </a:solidFill>
              </a:rPr>
              <a:t>Желайте себе и окружающим только добра!</a:t>
            </a:r>
            <a:endParaRPr lang="ru-RU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3266" y="2967335"/>
            <a:ext cx="699261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9058" y="28572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Забота о здоровье – это важнейший труд воспитателя.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От жизнерадостности, бодрости детей зависит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их духовная жизнь, мировоззрение,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умственное развитие, прочность знаний,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вера в свои силы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                      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           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В.А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. Сухомлинский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071546"/>
            <a:ext cx="77153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Актуальность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002060"/>
                </a:solidFill>
              </a:rPr>
              <a:t>Перед дошкольным образованием в настоящее время остро стоит вопрос о путях совершенствования работы по укреплению здоровья и физическому развитию детей.  Федеральные государственные образовательные стандарты дошкольного образования определяют как одну из важнейших задач: охрану и укрепление здоровья воспитанников через интеграцию образовательных областей, создание условий безопасной образовательной среды, осуществление комплекса </a:t>
            </a:r>
            <a:r>
              <a:rPr lang="ru-RU" dirty="0" err="1" smtClean="0">
                <a:solidFill>
                  <a:srgbClr val="002060"/>
                </a:solidFill>
              </a:rPr>
              <a:t>психолого</a:t>
            </a:r>
            <a:r>
              <a:rPr lang="ru-RU" dirty="0" smtClean="0">
                <a:solidFill>
                  <a:srgbClr val="002060"/>
                </a:solidFill>
              </a:rPr>
              <a:t> – педагогической, профилактической и оздоровительной работы. В соответствии с этим особую актуальность приобретает поиск новых  средств  и методов повышения эффективности физкультурно-оздоровительной работы в дошкольных учреждениях, создание оптимальных условий для всестороннего гармоничного развития личности ребёнка. Актуальность вопросов  использования  </a:t>
            </a:r>
            <a:r>
              <a:rPr lang="ru-RU" dirty="0" err="1" smtClean="0">
                <a:solidFill>
                  <a:srgbClr val="002060"/>
                </a:solidFill>
              </a:rPr>
              <a:t>здоровьесберегающих</a:t>
            </a:r>
            <a:r>
              <a:rPr lang="ru-RU" dirty="0" smtClean="0">
                <a:solidFill>
                  <a:srgbClr val="002060"/>
                </a:solidFill>
              </a:rPr>
              <a:t> технологий в ДОУ возрастает год от года. Одним из важнейших условий решения задач  оздоровительной работы  является организация развивающей предметной среды.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720840"/>
            <a:ext cx="642942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Задачи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</a:rPr>
              <a:t>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Оздоровительные задачи: </a:t>
            </a:r>
            <a:r>
              <a:rPr lang="ru-RU" dirty="0" smtClean="0"/>
              <a:t>охрана и укрепление физического и психического здоровья детей.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Образовательные задачи: </a:t>
            </a:r>
            <a:r>
              <a:rPr lang="ru-RU" dirty="0" smtClean="0"/>
              <a:t>формирование жизненно необходимых двигательных умений и навыков ребенка в соответствии с его индивидуальными особенностями; развитие физических качеств.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Воспитательные задачи: </a:t>
            </a:r>
            <a:r>
              <a:rPr lang="ru-RU" dirty="0" smtClean="0"/>
              <a:t>воспитание потребности в здоровом образе жизни; выработка привычки к соблюдению режима, потребности в физических упражнениях и играх.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142985"/>
            <a:ext cx="635798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Принципы </a:t>
            </a:r>
            <a:r>
              <a:rPr lang="ru-RU" sz="2000" dirty="0" err="1" smtClean="0">
                <a:solidFill>
                  <a:srgbClr val="FF0000"/>
                </a:solidFill>
              </a:rPr>
              <a:t>здоровьесберегающих</a:t>
            </a:r>
            <a:r>
              <a:rPr lang="ru-RU" sz="2000" dirty="0" smtClean="0">
                <a:solidFill>
                  <a:srgbClr val="FF0000"/>
                </a:solidFill>
              </a:rPr>
              <a:t> технологий: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 “Не навреди!”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 Принцип сознательности и активности.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 Принцип непрерывности </a:t>
            </a:r>
            <a:r>
              <a:rPr lang="ru-RU" dirty="0" err="1" smtClean="0">
                <a:solidFill>
                  <a:srgbClr val="002060"/>
                </a:solidFill>
              </a:rPr>
              <a:t>здоровьесберегающего</a:t>
            </a:r>
            <a:r>
              <a:rPr lang="ru-RU" dirty="0" smtClean="0">
                <a:solidFill>
                  <a:srgbClr val="002060"/>
                </a:solidFill>
              </a:rPr>
              <a:t> процесса.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 Принцип всестороннего и гармонического развития личности.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 Принцип доступности и индивидуальности.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 Принцип систематичности и последовательности.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 Принцип системного чередования нагрузок и отдыха.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 Принцип постепенного наращивания оздоровительных воздействий, адекватности.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.MICROSOF-564B27\Рабочий стол\бабочки\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889844"/>
            <a:ext cx="578647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Медико-профилактические технологии,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обеспечивающие сохранение и приумножение здоровья детей под руководством медицинского персонала детского сада в соответствии с медицинскими требованиями и нормами, с использованием медицинских средств (организация мониторинга здоровья дошкольников, разработка рекомендаций по оптимизации детского здоровья; организация и контроль питания детей раннего и дошкольного возраста, физического развития дошкольников, закаливания; организация профилактических мероприятий в детском саду; организация контроля и помощь в обеспечении требований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СанПиНов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; организация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здоровьесберегающей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среды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928670"/>
            <a:ext cx="564360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Физкультурно-оздоровительные технологии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направленные на физическое развитие и укрепление здоровья ребенка: развитие физических качеств, двигательной активности и становление физической культуры дошкольников, закаливание, дыхательная гимнастика, массаж и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самомассаж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, профилактика плоскостопия и формирование правильной осанки, оздоровительные процедуры в водной среде (бассейне) и на тренажерах, воспитание привычки к повседневной физической активности и заботе о здоровье и реализация этих технологий, как правило, осуществляется специалистами по физическому воспитанию и воспитателями в условиях специально организованных форм оздоровительной работы.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74345"/>
            <a:ext cx="62865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Технологии обеспечения социально-психологического благополучия ребёнка,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обеспечивающие психическое и социальное здоровье дошкольника. Основная задача этих технологий – обеспечение эмоциональной комфортности и позитивного психологического самочувствия ребёнка в процессе общения со сверстниками и взрослыми в детском саду и семье, обеспечение социально-эмоционального благополучия дошкольника. Реализацией данных технологий занимается психолог посредством специально организованных встреч с детьми, а также воспитатель и специалисты дошкольного образования в текущем педагогическом процессе. К этому виду технологий можно отнести технологии психологического и психолого-педагогического сопровождения развития ребёнка в педагогическом процессе.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356</TotalTime>
  <Words>744</Words>
  <PresentationFormat>Экран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40</cp:revision>
  <dcterms:modified xsi:type="dcterms:W3CDTF">2018-11-29T18:56:07Z</dcterms:modified>
</cp:coreProperties>
</file>