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80" r:id="rId3"/>
    <p:sldMasterId id="2147483804" r:id="rId4"/>
    <p:sldMasterId id="2147483828" r:id="rId5"/>
    <p:sldMasterId id="2147483840" r:id="rId6"/>
    <p:sldMasterId id="2147483852" r:id="rId7"/>
    <p:sldMasterId id="2147483864" r:id="rId8"/>
    <p:sldMasterId id="2147483876" r:id="rId9"/>
    <p:sldMasterId id="2147483888" r:id="rId10"/>
  </p:sldMasterIdLst>
  <p:notesMasterIdLst>
    <p:notesMasterId r:id="rId28"/>
  </p:notesMasterIdLst>
  <p:sldIdLst>
    <p:sldId id="256" r:id="rId11"/>
    <p:sldId id="257" r:id="rId12"/>
    <p:sldId id="258" r:id="rId13"/>
    <p:sldId id="262" r:id="rId14"/>
    <p:sldId id="272" r:id="rId15"/>
    <p:sldId id="271" r:id="rId16"/>
    <p:sldId id="264" r:id="rId17"/>
    <p:sldId id="259" r:id="rId18"/>
    <p:sldId id="275" r:id="rId19"/>
    <p:sldId id="274" r:id="rId20"/>
    <p:sldId id="277" r:id="rId21"/>
    <p:sldId id="273" r:id="rId22"/>
    <p:sldId id="267" r:id="rId23"/>
    <p:sldId id="265" r:id="rId24"/>
    <p:sldId id="266" r:id="rId25"/>
    <p:sldId id="260" r:id="rId26"/>
    <p:sldId id="26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BD9E9-A650-43D5-A388-3AF19CF33678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259C2-B336-477A-BD37-BB24E1E29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774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8DDA7-EAF1-46E3-991E-5BD9487D1818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8DDA7-EAF1-46E3-991E-5BD9487D1818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35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71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56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67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90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42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274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1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69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285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077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4BA62-78FC-4017-AF81-BA2F0D05C4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7ABB-C15F-4488-81D9-3B8689E5AB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7919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58642-9A43-4756-972E-6E2893F14F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4682-5AD3-4B0A-99E2-9D0B09E23C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59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632E2-87E6-456B-97D7-5D1C1EA9DB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F2555-8E5A-49E0-8B27-44EEFE5645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0274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E4A4E-DE5A-48F5-8DDA-4A147EEA00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4515C-C5A3-441C-92C2-C90389E630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9194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3159D-091D-439E-8EFA-14ECBB3216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F35B-671C-4D48-AAA7-668643FAF6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6297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4CA6-DDF1-4C85-ADFC-1D0163B9FE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7919E-F520-48EC-AF40-E481655581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2167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9925-CF3D-41A7-A6C2-5C1743D272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92532-F31B-4907-ACC6-89F283686A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072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01467-3B8E-42E5-9BDE-70E376675D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41CC4-78AB-4939-AAFA-ECF637A1A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1047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CC767-8A0E-4E0D-AAB8-B983FA07C2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D4D71-5D8B-4EAF-8818-8326E9F925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2563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4A9F9-B86D-4D00-B42A-B567701F62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A1ACD-26AE-4339-BB5F-1F11A2E32F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174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EC668-9F10-4E8E-8D07-6B112F995F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24D8A-8EF2-42BB-A62D-0A5E8E740A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9647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4BA62-78FC-4017-AF81-BA2F0D05C4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7ABB-C15F-4488-81D9-3B8689E5AB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6277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58642-9A43-4756-972E-6E2893F14F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4682-5AD3-4B0A-99E2-9D0B09E23C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5478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632E2-87E6-456B-97D7-5D1C1EA9DB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F2555-8E5A-49E0-8B27-44EEFE5645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0591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E4A4E-DE5A-48F5-8DDA-4A147EEA00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4515C-C5A3-441C-92C2-C90389E630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853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3159D-091D-439E-8EFA-14ECBB3216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F35B-671C-4D48-AAA7-668643FAF6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840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4CA6-DDF1-4C85-ADFC-1D0163B9FE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7919E-F520-48EC-AF40-E481655581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973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9925-CF3D-41A7-A6C2-5C1743D272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92532-F31B-4907-ACC6-89F283686A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7036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01467-3B8E-42E5-9BDE-70E376675D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41CC4-78AB-4939-AAFA-ECF637A1A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375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CC767-8A0E-4E0D-AAB8-B983FA07C2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D4D71-5D8B-4EAF-8818-8326E9F925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8231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4A9F9-B86D-4D00-B42A-B567701F62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A1ACD-26AE-4339-BB5F-1F11A2E32F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139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EC668-9F10-4E8E-8D07-6B112F995F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24D8A-8EF2-42BB-A62D-0A5E8E740A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435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4BA62-78FC-4017-AF81-BA2F0D05C4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7ABB-C15F-4488-81D9-3B8689E5AB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6757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58642-9A43-4756-972E-6E2893F14F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4682-5AD3-4B0A-99E2-9D0B09E23C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809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632E2-87E6-456B-97D7-5D1C1EA9DB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F2555-8E5A-49E0-8B27-44EEFE5645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1781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E4A4E-DE5A-48F5-8DDA-4A147EEA00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4515C-C5A3-441C-92C2-C90389E630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4046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3159D-091D-439E-8EFA-14ECBB3216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F35B-671C-4D48-AAA7-668643FAF6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4CA6-DDF1-4C85-ADFC-1D0163B9FE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7919E-F520-48EC-AF40-E481655581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5589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9925-CF3D-41A7-A6C2-5C1743D272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92532-F31B-4907-ACC6-89F283686A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0285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01467-3B8E-42E5-9BDE-70E376675D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41CC4-78AB-4939-AAFA-ECF637A1A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159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CC767-8A0E-4E0D-AAB8-B983FA07C2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D4D71-5D8B-4EAF-8818-8326E9F925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9877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4A9F9-B86D-4D00-B42A-B567701F62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A1ACD-26AE-4339-BB5F-1F11A2E32F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7794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EC668-9F10-4E8E-8D07-6B112F995F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24D8A-8EF2-42BB-A62D-0A5E8E740A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6554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4BA62-78FC-4017-AF81-BA2F0D05C4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7ABB-C15F-4488-81D9-3B8689E5AB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3720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58642-9A43-4756-972E-6E2893F14F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4682-5AD3-4B0A-99E2-9D0B09E23C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5185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632E2-87E6-456B-97D7-5D1C1EA9DB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F2555-8E5A-49E0-8B27-44EEFE5645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836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E4A4E-DE5A-48F5-8DDA-4A147EEA00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4515C-C5A3-441C-92C2-C90389E630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326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3159D-091D-439E-8EFA-14ECBB3216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F35B-671C-4D48-AAA7-668643FAF6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994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4CA6-DDF1-4C85-ADFC-1D0163B9FE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7919E-F520-48EC-AF40-E481655581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158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9925-CF3D-41A7-A6C2-5C1743D272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92532-F31B-4907-ACC6-89F283686A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7106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01467-3B8E-42E5-9BDE-70E376675D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41CC4-78AB-4939-AAFA-ECF637A1A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9798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CC767-8A0E-4E0D-AAB8-B983FA07C2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D4D71-5D8B-4EAF-8818-8326E9F925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7215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4A9F9-B86D-4D00-B42A-B567701F62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A1ACD-26AE-4339-BB5F-1F11A2E32F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2467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EC668-9F10-4E8E-8D07-6B112F995F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24D8A-8EF2-42BB-A62D-0A5E8E740A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3558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4BA62-78FC-4017-AF81-BA2F0D05C4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7ABB-C15F-4488-81D9-3B8689E5AB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563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58642-9A43-4756-972E-6E2893F14F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4682-5AD3-4B0A-99E2-9D0B09E23C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9507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632E2-87E6-456B-97D7-5D1C1EA9DB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F2555-8E5A-49E0-8B27-44EEFE5645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26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E4A4E-DE5A-48F5-8DDA-4A147EEA00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4515C-C5A3-441C-92C2-C90389E630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15639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3159D-091D-439E-8EFA-14ECBB3216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F35B-671C-4D48-AAA7-668643FAF6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2503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4CA6-DDF1-4C85-ADFC-1D0163B9FE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7919E-F520-48EC-AF40-E481655581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63834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9925-CF3D-41A7-A6C2-5C1743D272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92532-F31B-4907-ACC6-89F283686A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19804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01467-3B8E-42E5-9BDE-70E376675D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41CC4-78AB-4939-AAFA-ECF637A1A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99560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CC767-8A0E-4E0D-AAB8-B983FA07C2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D4D71-5D8B-4EAF-8818-8326E9F925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5070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4A9F9-B86D-4D00-B42A-B567701F62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A1ACD-26AE-4339-BB5F-1F11A2E32F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78114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EC668-9F10-4E8E-8D07-6B112F995F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24D8A-8EF2-42BB-A62D-0A5E8E740A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42901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35844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5845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</p:grpSp>
        <p:sp>
          <p:nvSpPr>
            <p:cNvPr id="3584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4A2500"/>
                </a:solidFill>
              </a:endParaRPr>
            </a:p>
          </p:txBody>
        </p:sp>
        <p:sp>
          <p:nvSpPr>
            <p:cNvPr id="3584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4A2500"/>
                </a:solidFill>
              </a:endParaRPr>
            </a:p>
          </p:txBody>
        </p:sp>
        <p:sp>
          <p:nvSpPr>
            <p:cNvPr id="3584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4A2500"/>
                </a:solidFill>
              </a:endParaRPr>
            </a:p>
          </p:txBody>
        </p:sp>
        <p:grpSp>
          <p:nvGrpSpPr>
            <p:cNvPr id="3584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3585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585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585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585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585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585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</p:grpSp>
      </p:grpSp>
      <p:sp>
        <p:nvSpPr>
          <p:cNvPr id="35856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5857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5858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35859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35860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D8755D-76C5-4FFA-812E-B720B9F118A8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490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6" grpId="0"/>
      <p:bldP spid="3585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85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8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8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041A0-48AC-4A08-8563-D21E0F07F9D5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49929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1FFC0-DA22-46EE-A866-F27E3B1D924F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9898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314C9-96CA-4D8C-8E67-CFB610830631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74521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34059-189E-474F-A905-DDEFEA11CF2A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2713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5FB26-87E6-4468-A6FA-9CB5CD66B747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92095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3E400-097A-42F3-A581-96E34A4AC8A2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76837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EA24E-00F3-409B-8DEA-26816B399563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77418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660C4-0E4F-4790-8593-4E902EB7AFCB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150993"/>
      </p:ext>
    </p:extLst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3FA9E-CB47-482B-801A-27C55F8EF43B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13090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A25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F9E38-1EF8-4CF2-A782-CC4028010BD0}" type="slidenum">
              <a:rPr lang="ru-RU">
                <a:solidFill>
                  <a:srgbClr val="4A2500"/>
                </a:solidFill>
              </a:rPr>
              <a:pPr/>
              <a:t>‹#›</a:t>
            </a:fld>
            <a:endParaRPr lang="ru-RU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71281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12/31/2018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7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5DB9CE-AC03-42EB-AB63-00E0BC70D6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ADDF99-0F49-40D3-8D87-8752251F58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15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5DB9CE-AC03-42EB-AB63-00E0BC70D6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ADDF99-0F49-40D3-8D87-8752251F58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38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5DB9CE-AC03-42EB-AB63-00E0BC70D6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ADDF99-0F49-40D3-8D87-8752251F58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293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5DB9CE-AC03-42EB-AB63-00E0BC70D6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ADDF99-0F49-40D3-8D87-8752251F58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8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5DB9CE-AC03-42EB-AB63-00E0BC70D6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ADDF99-0F49-40D3-8D87-8752251F58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81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4819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4A2500"/>
                </a:solidFill>
              </a:endParaRPr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4A2500"/>
                </a:solidFill>
              </a:endParaRPr>
            </a:p>
          </p:txBody>
        </p:sp>
        <p:grpSp>
          <p:nvGrpSpPr>
            <p:cNvPr id="34821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4822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4823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4824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4825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4826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4827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4828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4829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  <p:sp>
            <p:nvSpPr>
              <p:cNvPr id="34830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4A2500"/>
                  </a:solidFill>
                </a:endParaRPr>
              </a:p>
            </p:txBody>
          </p:sp>
        </p:grpSp>
      </p:grpSp>
      <p:sp>
        <p:nvSpPr>
          <p:cNvPr id="3483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3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4A2500"/>
              </a:solidFill>
            </a:endParaRPr>
          </a:p>
        </p:txBody>
      </p:sp>
      <p:sp>
        <p:nvSpPr>
          <p:cNvPr id="3483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4A2500"/>
              </a:solidFill>
            </a:endParaRPr>
          </a:p>
        </p:txBody>
      </p:sp>
      <p:sp>
        <p:nvSpPr>
          <p:cNvPr id="34835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CC136A-AF70-4859-B2EE-1EF5D18483AA}" type="slidenum">
              <a:rPr lang="ru-RU" smtClean="0">
                <a:solidFill>
                  <a:srgbClr val="4A25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4A2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821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8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8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8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8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8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8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/>
      <p:bldP spid="34832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8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8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8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8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8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8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12/31/2018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clipartcorel.narod.ru/index.html" TargetMode="External"/><Relationship Id="rId3" Type="http://schemas.openxmlformats.org/officeDocument/2006/relationships/hyperlink" Target="http://www.zastavki.com/rus/Animals/Bir...-741.htm" TargetMode="External"/><Relationship Id="rId7" Type="http://schemas.openxmlformats.org/officeDocument/2006/relationships/hyperlink" Target="http://www.dkataev.ru/alphabet.html" TargetMode="External"/><Relationship Id="rId2" Type="http://schemas.openxmlformats.org/officeDocument/2006/relationships/hyperlink" Target="http://www.solnet.ee/" TargetMode="Externa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://www.razvitierebenka.com/2010/03/blog-post_22.html" TargetMode="External"/><Relationship Id="rId5" Type="http://schemas.openxmlformats.org/officeDocument/2006/relationships/hyperlink" Target="http://www.liveinternet.ru/showjournal....d=2727" TargetMode="External"/><Relationship Id="rId4" Type="http://schemas.openxmlformats.org/officeDocument/2006/relationships/hyperlink" Target="http://www.ati.com.ua/nastoyashchee-mol...017.html" TargetMode="External"/><Relationship Id="rId9" Type="http://schemas.openxmlformats.org/officeDocument/2006/relationships/hyperlink" Target="http://filmiki.arjlover.ne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2.xml"/><Relationship Id="rId1" Type="http://schemas.openxmlformats.org/officeDocument/2006/relationships/video" Target="file:///C:\Documents%20and%20Settings\Admin\&#1052;&#1086;&#1080;%20&#1076;&#1086;&#1082;&#1091;&#1084;&#1077;&#1085;&#1090;&#1099;\&#1052;&#1086;&#1080;%20&#1074;&#1080;&#1076;&#1077;&#1086;&#1079;&#1072;&#1087;&#1080;&#1089;&#1080;\&#1073;&#1091;&#1082;&#1074;&#1072;%20&#1087;.wm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543800" cy="252028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 П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звуки /п, п /.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085184"/>
            <a:ext cx="5400600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Составила: </a:t>
            </a:r>
            <a:r>
              <a:rPr lang="ru-RU" dirty="0" err="1" smtClean="0">
                <a:solidFill>
                  <a:schemeClr val="tx1"/>
                </a:solidFill>
              </a:rPr>
              <a:t>Пинюгина</a:t>
            </a:r>
            <a:r>
              <a:rPr lang="ru-RU" dirty="0" smtClean="0">
                <a:solidFill>
                  <a:schemeClr val="tx1"/>
                </a:solidFill>
              </a:rPr>
              <a:t> О.А.</a:t>
            </a:r>
          </a:p>
          <a:p>
            <a:r>
              <a:rPr lang="ru-RU" dirty="0">
                <a:solidFill>
                  <a:schemeClr val="tx1"/>
                </a:solidFill>
              </a:rPr>
              <a:t>п</a:t>
            </a:r>
            <a:r>
              <a:rPr lang="ru-RU" dirty="0" smtClean="0">
                <a:solidFill>
                  <a:schemeClr val="tx1"/>
                </a:solidFill>
              </a:rPr>
              <a:t>реподаватель начальной школы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 «СОШ №26»  </a:t>
            </a:r>
            <a:r>
              <a:rPr lang="ru-RU" dirty="0" err="1" smtClean="0">
                <a:solidFill>
                  <a:schemeClr val="tx1"/>
                </a:solidFill>
              </a:rPr>
              <a:t>г.Улан</a:t>
            </a:r>
            <a:r>
              <a:rPr lang="ru-RU" dirty="0" smtClean="0">
                <a:solidFill>
                  <a:schemeClr val="tx1"/>
                </a:solidFill>
              </a:rPr>
              <a:t> - Удэ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580112" y="2816932"/>
            <a:ext cx="0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993634" y="2744924"/>
            <a:ext cx="0" cy="288032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6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 «Скоро конкурс»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624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стр.79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- 80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35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Oval 4"/>
          <p:cNvSpPr>
            <a:spLocks noChangeArrowheads="1"/>
          </p:cNvSpPr>
          <p:nvPr/>
        </p:nvSpPr>
        <p:spPr bwMode="auto">
          <a:xfrm>
            <a:off x="457200" y="152400"/>
            <a:ext cx="2819400" cy="2438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Сделал для себя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ОТКРЫТИЕ!</a:t>
            </a:r>
          </a:p>
        </p:txBody>
      </p:sp>
      <p:sp>
        <p:nvSpPr>
          <p:cNvPr id="89093" name="Oval 5"/>
          <p:cNvSpPr>
            <a:spLocks noChangeArrowheads="1"/>
          </p:cNvSpPr>
          <p:nvPr/>
        </p:nvSpPr>
        <p:spPr bwMode="auto">
          <a:xfrm>
            <a:off x="5943600" y="4114800"/>
            <a:ext cx="2819400" cy="2438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Урок подарил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ХОРОШЕЕ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НАСТРОЕНИЕ!</a:t>
            </a:r>
          </a:p>
        </p:txBody>
      </p:sp>
      <p:sp>
        <p:nvSpPr>
          <p:cNvPr id="89094" name="Oval 6"/>
          <p:cNvSpPr>
            <a:spLocks noChangeArrowheads="1"/>
          </p:cNvSpPr>
          <p:nvPr/>
        </p:nvSpPr>
        <p:spPr bwMode="auto">
          <a:xfrm>
            <a:off x="304800" y="4114800"/>
            <a:ext cx="2819400" cy="2438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4F4EC"/>
                </a:solidFill>
                <a:latin typeface="Arial" charset="0"/>
              </a:rPr>
              <a:t>АКТИВНО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4F4EC"/>
                </a:solidFill>
                <a:latin typeface="Arial" charset="0"/>
              </a:rPr>
              <a:t>работал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4F4EC"/>
                </a:solidFill>
                <a:latin typeface="Arial" charset="0"/>
              </a:rPr>
              <a:t>на уроке!</a:t>
            </a:r>
          </a:p>
        </p:txBody>
      </p:sp>
      <p:sp>
        <p:nvSpPr>
          <p:cNvPr id="89095" name="Oval 7"/>
          <p:cNvSpPr>
            <a:spLocks noChangeArrowheads="1"/>
          </p:cNvSpPr>
          <p:nvPr/>
        </p:nvSpPr>
        <p:spPr bwMode="auto">
          <a:xfrm>
            <a:off x="5867400" y="152400"/>
            <a:ext cx="2819400" cy="24384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4F4EC"/>
                </a:solidFill>
                <a:latin typeface="Arial" charset="0"/>
              </a:rPr>
              <a:t>На уроке было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smtClean="0">
              <a:solidFill>
                <a:srgbClr val="F4F4EC"/>
              </a:solidFill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4F4EC"/>
                </a:solidFill>
                <a:latin typeface="Arial" charset="0"/>
              </a:rPr>
              <a:t>ИНТЕРЕСНО!</a:t>
            </a:r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3870" y="1772816"/>
            <a:ext cx="322973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8645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animBg="1"/>
      <p:bldP spid="89093" grpId="0" animBg="1"/>
      <p:bldP spid="89094" grpId="0" animBg="1"/>
      <p:bldP spid="8909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alphabet-1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57188"/>
            <a:ext cx="2500312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Рисунок 2" descr="70df8d2b00e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357188"/>
            <a:ext cx="222091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3" descr="pavl1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5" y="571500"/>
            <a:ext cx="2481263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Рисунок 4" descr="3f2209839998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3786188"/>
            <a:ext cx="2259013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Рисунок 5" descr="b5b1b994db64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2928938"/>
            <a:ext cx="2225675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Рисунок 6" descr="de7e24d169a9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4214813"/>
            <a:ext cx="184467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73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86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2886" b="1866"/>
          <a:stretch>
            <a:fillRect/>
          </a:stretch>
        </p:blipFill>
        <p:spPr bwMode="auto">
          <a:xfrm>
            <a:off x="2339752" y="548680"/>
            <a:ext cx="4608512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ятно 1 1"/>
          <p:cNvSpPr/>
          <p:nvPr/>
        </p:nvSpPr>
        <p:spPr>
          <a:xfrm>
            <a:off x="4139952" y="2492896"/>
            <a:ext cx="288032" cy="288032"/>
          </a:xfrm>
          <a:prstGeom prst="irregularSeal1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71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72 0.01943 0.00521 -0.00971 -0.00694 0.0111 C -0.00902 0.0148 -0.01267 0.02243 -0.01267 0.02243 C -0.0177 0.04232 -0.00972 0.01203 -0.01684 0.03376 C -0.02204 0.04949 -0.02326 0.06961 -0.03229 0.08256 C -0.03559 0.09598 -0.0335 0.09042 -0.03802 0.09944 C -0.04027 0.10823 -0.04184 0.11563 -0.04496 0.12373 C -0.04809 0.13182 -0.04809 0.14015 -0.05208 0.14801 C -0.05711 0.16859 -0.0493 0.13807 -0.05625 0.15934 C -0.0625 0.17831 -0.05555 0.1642 -0.06197 0.17623 C -0.06475 0.18756 -0.06666 0.20005 -0.0717 0.20999 C -0.07326 0.21647 -0.07465 0.22132 -0.07743 0.22687 C -0.07968 0.23589 -0.0809 0.2426 -0.08576 0.24954 C -0.08628 0.25139 -0.08663 0.25324 -0.08732 0.25509 C -0.08802 0.25717 -0.0894 0.25856 -0.0901 0.26064 C -0.0967 0.28076 -0.0894 0.26503 -0.09565 0.27752 C -0.09947 0.29325 -0.09427 0.27451 -0.1 0.287 C -0.10069 0.28862 -0.10069 0.29093 -0.10138 0.29255 C -0.10295 0.29648 -0.1059 0.29949 -0.10694 0.30388 C -0.10746 0.30573 -0.10972 0.30944 -0.10833 0.30944 C -0.10711 0.30944 -0.10017 0.29648 -0.09843 0.2944 C -0.09131 0.26619 -0.09947 0.29533 -0.09288 0.27752 C -0.09097 0.27243 -0.09166 0.26989 -0.0901 0.26434 C -0.08767 0.25555 -0.08524 0.24722 -0.08298 0.2382 C -0.08038 0.2278 -0.07916 0.21392 -0.07309 0.20629 C -0.07065 0.19635 -0.07256 0.20236 -0.06614 0.18941 C -0.05468 0.16605 -0.06927 0.18548 -0.06041 0.17437 C -0.0585 0.16674 -0.05555 0.15865 -0.05208 0.15194 C -0.05017 0.14362 -0.04618 0.13714 -0.04357 0.12928 C -0.03958 0.11702 -0.0401 0.10592 -0.02951 0.10129 C -0.02673 0.09736 -0.01197 0.0821 -0.00694 0.07863 C -0.00295 0.07586 0.00174 0.07424 0.00573 0.07123 C 0.01268 0.06614 0.02032 0.06013 0.02691 0.05435 C 0.02882 0.05273 0.0316 0.05342 0.03386 0.0525 C 0.04098 0.04995 0.0481 0.04602 0.05504 0.04302 C 0.05782 0.04186 0.0606 0.04047 0.06337 0.03931 C 0.06476 0.03862 0.06771 0.03746 0.06771 0.03746 C 0.07153 0.034 0.07466 0.02868 0.079 0.02613 C 0.08403 0.02313 0.09063 0.01919 0.09584 0.01688 C 0.10261 0.01064 0.1106 0.00902 0.11841 0.00555 C 0.11997 0.00486 0.12101 0.00277 0.12257 0.00185 C 0.12396 0.00092 0.12553 0.00069 0.12691 0 C 0.13959 -0.00509 0.12414 0.00162 0.14098 -0.00578 C 0.14237 -0.00648 0.14514 -0.00763 0.14514 -0.00763 C 0.15365 -0.00578 0.15608 -0.00578 0.1606 0.0037 C 0.16146 0.00809 0.16337 0.01226 0.16337 0.01688 C 0.16337 0.03423 0.15712 0.06591 0.14931 0.08048 C 0.14653 0.09181 0.14445 0.0969 0.13803 0.10499 C 0.13594 0.11586 0.13195 0.12442 0.12691 0.13321 C 0.12483 0.13691 0.12119 0.14431 0.12119 0.14431 C 0.11685 0.16235 0.12396 0.13598 0.11563 0.15564 C 0.11424 0.15911 0.11372 0.16327 0.11268 0.16697 C 0.11216 0.16906 0.1106 0.17044 0.1099 0.17252 C 0.10608 0.18409 0.10556 0.20305 0.09862 0.21184 C 0.09532 0.22525 0.09757 0.21993 0.09306 0.22872 C 0.09063 0.23913 0.08959 0.25069 0.08594 0.26064 C 0.08525 0.26272 0.08386 0.26434 0.08316 0.26642 C 0.08195 0.26989 0.08125 0.27382 0.08039 0.27752 C 0.07987 0.27937 0.079 0.2833 0.079 0.2833 C 0.08056 0.29371 0.0823 0.30042 0.09028 0.30388 C 0.09827 0.31082 0.09445 0.3092 0.1099 0.30573 C 0.11285 0.30504 0.11563 0.30319 0.11841 0.30203 C 0.1198 0.30134 0.12257 0.30018 0.12257 0.30018 C 0.12848 0.29487 0.13299 0.28978 0.13959 0.287 C 0.14671 0.27706 0.15782 0.27243 0.16771 0.26827 C 0.17275 0.26133 0.179 0.25439 0.18594 0.25139 C 0.19063 0.24514 0.19619 0.24098 0.20157 0.23635 C 0.204 0.23427 0.2099 0.23265 0.2099 0.23265 C 0.21303 0.22988 0.21528 0.22595 0.21841 0.22317 C 0.21962 0.22202 0.22119 0.22225 0.22257 0.22132 C 0.22639 0.21878 0.23056 0.21369 0.23386 0.20999 C 0.23698 0.20652 0.24514 0.19681 0.24931 0.19681 " pathEditMode="relative" ptsTypes="fffffffffffffffffffffffffffffffffffffffffffffffffffffffffffffffffffffffA">
                                      <p:cBhvr>
                                        <p:cTn id="13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1459" b="2253"/>
          <a:stretch>
            <a:fillRect/>
          </a:stretch>
        </p:blipFill>
        <p:spPr bwMode="auto">
          <a:xfrm>
            <a:off x="1763688" y="764704"/>
            <a:ext cx="5688632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ятно 1 2"/>
          <p:cNvSpPr/>
          <p:nvPr/>
        </p:nvSpPr>
        <p:spPr>
          <a:xfrm>
            <a:off x="4788024" y="1340768"/>
            <a:ext cx="288032" cy="288032"/>
          </a:xfrm>
          <a:prstGeom prst="irregularSeal1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6156176" y="1340768"/>
            <a:ext cx="288032" cy="288032"/>
          </a:xfrm>
          <a:prstGeom prst="irregularSeal1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Пятно 1 1"/>
          <p:cNvSpPr/>
          <p:nvPr/>
        </p:nvSpPr>
        <p:spPr>
          <a:xfrm>
            <a:off x="3851920" y="1628800"/>
            <a:ext cx="288032" cy="288032"/>
          </a:xfrm>
          <a:prstGeom prst="irregularSeal1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6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13 0.00856 -0.00469 0.01619 -0.0099 0.02267 C -0.01198 0.03076 -0.01476 0.03677 -0.01684 0.0451 C -0.01788 0.04949 -0.02066 0.05273 -0.02257 0.05643 C -0.02344 0.05828 -0.02483 0.0599 -0.02535 0.06198 C -0.02726 0.06961 -0.02587 0.06591 -0.02952 0.07331 C -0.03125 0.08257 -0.03316 0.09482 -0.03663 0.10338 C -0.0382 0.10731 -0.04219 0.11448 -0.04219 0.11448 C -0.04531 0.12743 -0.04271 0.12304 -0.04792 0.12951 C -0.05139 0.14385 -0.05243 0.15819 -0.06059 0.16906 C -0.06146 0.17276 -0.06181 0.17692 -0.06337 0.18016 C -0.06528 0.18386 -0.06788 0.1871 -0.06892 0.19149 C -0.07274 0.20722 -0.07761 0.22179 -0.08299 0.23659 C -0.08629 0.24561 -0.0882 0.25555 -0.09149 0.26457 C -0.09514 0.27452 -0.09896 0.28469 -0.10278 0.29464 C -0.10469 0.29996 -0.10608 0.30666 -0.10833 0.31152 C -0.1158 0.32748 -0.10642 0.30019 -0.11406 0.321 C -0.11945 0.33534 -0.11077 0.3173 -0.11823 0.3321 C -0.12014 0.33997 -0.12465 0.34575 -0.12813 0.35292 C -0.12899 0.35454 -0.12882 0.35662 -0.12952 0.35847 C -0.13021 0.36055 -0.13142 0.36217 -0.13229 0.36402 C -0.13386 0.37026 -0.13941 0.3809 -0.13941 0.3809 C -0.14028 0.3846 -0.14045 0.38899 -0.14219 0.39223 C -0.1441 0.39593 -0.14792 0.40356 -0.14792 0.40356 C -0.15 0.41189 -0.15556 0.4179 -0.15764 0.426 C -0.16024 0.43664 -0.15729 0.42715 -0.16198 0.43548 C -0.16372 0.43849 -0.16823 0.44797 -0.17031 0.45236 C -0.17656 0.46531 -0.1882 0.46878 -0.19861 0.47109 C -0.20469 0.4704 -0.21094 0.47133 -0.21684 0.46924 C -0.21858 0.46855 -0.21823 0.46485 -0.21962 0.46346 C -0.22083 0.46231 -0.22257 0.46231 -0.22396 0.46161 C -0.23507 0.45167 -0.22153 0.46323 -0.23229 0.45606 C -0.23663 0.45329 -0.23958 0.4482 -0.24358 0.44473 C -0.24531 0.44149 -0.24774 0.43895 -0.24931 0.43548 C -0.25017 0.43386 -0.24983 0.43132 -0.2507 0.4297 C -0.25313 0.42553 -0.25903 0.4186 -0.25903 0.4186 C -0.26129 0.41004 -0.26163 0.40033 -0.26476 0.39223 C -0.26545 0.39015 -0.26719 0.38876 -0.26754 0.38668 C -0.26823 0.38229 -0.26754 0.37789 -0.26754 0.3735 " pathEditMode="relative" ptsTypes="ffffffffffffffffffffffffffffffffffffffA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22 0.00833 -0.00139 0.01296 -0.00573 0.01874 C -0.00712 0.02591 -0.00747 0.0303 -0.01129 0.03562 C -0.01458 0.04903 -0.0125 0.04348 -0.01702 0.0525 C -0.02014 0.06522 -0.01771 0.06083 -0.02257 0.06753 C -0.02483 0.07632 -0.02587 0.08257 -0.02969 0.08997 C -0.03212 0.09968 -0.03038 0.09413 -0.03663 0.10685 C -0.0375 0.1087 -0.03941 0.1124 -0.03941 0.1124 C -0.03993 0.11494 -0.04011 0.11772 -0.04097 0.12003 C -0.04254 0.12396 -0.04653 0.13113 -0.04653 0.13113 C -0.04809 0.13738 -0.05365 0.14802 -0.05365 0.14802 C -0.0559 0.15727 -0.05781 0.1642 -0.06198 0.17253 C -0.06337 0.1797 -0.06372 0.18432 -0.06771 0.18941 C -0.07066 0.2019 -0.07465 0.21439 -0.08038 0.22503 C -0.08264 0.23405 -0.08368 0.24422 -0.08872 0.25139 C -0.08906 0.25255 -0.09115 0.26134 -0.09167 0.26249 C -0.09566 0.27128 -0.09358 0.26111 -0.09722 0.27197 C -0.10052 0.28192 -0.09983 0.28516 -0.10573 0.29256 C -0.1066 0.29626 -0.10764 0.30019 -0.10851 0.30389 C -0.10955 0.30805 -0.11406 0.31499 -0.11406 0.31499 C -0.11563 0.32147 -0.11702 0.32632 -0.11979 0.33187 C -0.12483 0.35246 -0.11702 0.32193 -0.12396 0.34321 C -0.12674 0.35199 -0.12761 0.36309 -0.13108 0.37142 C -0.13264 0.37535 -0.13472 0.37905 -0.13663 0.38275 C -0.1375 0.3846 -0.13941 0.3883 -0.13941 0.3883 C -0.14219 0.40889 -0.14861 0.43432 -0.13663 0.45028 C -0.1342 0.46 -0.12986 0.46 -0.12257 0.46323 C -0.12118 0.46393 -0.1184 0.46508 -0.1184 0.46508 C -0.11181 0.46231 -0.10521 0.46069 -0.09861 0.45768 C -0.09236 0.44658 -0.09636 0.4519 -0.08594 0.44265 C -0.08455 0.44149 -0.08177 0.43895 -0.08177 0.43895 C -0.07761 0.43062 -0.06858 0.42207 -0.06198 0.41652 C -0.05764 0.40773 -0.05452 0.4031 -0.04931 0.3957 C -0.04653 0.3846 -0.05017 0.39524 -0.04375 0.38645 C -0.04254 0.38483 -0.04219 0.38229 -0.04097 0.38067 C -0.03108 0.36564 -0.03733 0.37605 -0.02969 0.36772 C -0.02865 0.36656 -0.02795 0.36471 -0.02674 0.36379 C -0.02413 0.36194 -0.0184 0.36009 -0.0184 0.36009 C -0.01024 0.34968 -0.01354 0.35407 -0.00851 0.34691 C 0.00139 0.3328 -0.00938 0.35246 -0.00139 0.3395 C -0.00035 0.33789 0.00035 0.3358 0.00139 0.33395 C 0.00173 0.33326 0.00226 0.33257 0.00278 0.33187 " pathEditMode="relative" ptsTypes="fffffffffffffffffffffffffffffffffffffffffA">
                                      <p:cBhvr>
                                        <p:cTn id="3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09 -0.01758 0.00417 -0.03377 0.00851 -0.05065 C 0.01007 -0.05643 0.01059 -0.06291 0.01406 -0.06753 C 0.02031 -0.07586 0.03351 -0.07632 0.0408 -0.07701 C 0.0474 -0.07771 0.054 -0.07817 0.06059 -0.07886 C 0.0757 -0.08557 0.09323 -0.08002 0.10851 -0.07886 C 0.19393 -0.07956 0.27934 -0.08071 0.36476 -0.08071 " pathEditMode="relative" ptsTypes="ffffffA">
                                      <p:cBhvr>
                                        <p:cTn id="4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2" grpId="0" animBg="1"/>
      <p:bldP spid="2" grpId="1" animBg="1"/>
      <p:bldP spid="2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УРОК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05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85750" y="285750"/>
            <a:ext cx="3049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hlinkClick r:id="rId2"/>
              </a:rPr>
              <a:t>http://www.solnet.ee</a:t>
            </a:r>
            <a:r>
              <a:rPr lang="ru-RU" dirty="0" smtClean="0">
                <a:solidFill>
                  <a:prstClr val="black"/>
                </a:solidFill>
              </a:rPr>
              <a:t> - азбука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285750" y="714375"/>
            <a:ext cx="5786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kiddis.ru/tag/turnik-ulichnyj/</a:t>
            </a:r>
            <a:r>
              <a:rPr lang="ru-RU" smtClean="0">
                <a:solidFill>
                  <a:prstClr val="black"/>
                </a:solidFill>
              </a:rPr>
              <a:t> - турник</a:t>
            </a: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285750" y="1071563"/>
            <a:ext cx="5464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  <a:hlinkClick r:id="rId3"/>
              </a:rPr>
              <a:t>www.zastavki.com/rus/Animals/Bir...-741.htm</a:t>
            </a:r>
            <a:r>
              <a:rPr lang="ru-RU" smtClean="0">
                <a:solidFill>
                  <a:prstClr val="black"/>
                </a:solidFill>
              </a:rPr>
              <a:t> - пингвин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penguin.su/article/79</a:t>
            </a:r>
            <a:r>
              <a:rPr lang="ru-RU" smtClean="0">
                <a:solidFill>
                  <a:prstClr val="black"/>
                </a:solidFill>
              </a:rPr>
              <a:t> - пингвины</a:t>
            </a:r>
          </a:p>
        </p:txBody>
      </p:sp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>
            <a:off x="357188" y="1785938"/>
            <a:ext cx="55895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blogs.mail.ru/community/communit...075.html</a:t>
            </a:r>
            <a:r>
              <a:rPr lang="ru-RU" smtClean="0">
                <a:solidFill>
                  <a:prstClr val="black"/>
                </a:solidFill>
              </a:rPr>
              <a:t> - паровоз</a:t>
            </a:r>
          </a:p>
        </p:txBody>
      </p:sp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357188" y="2143125"/>
            <a:ext cx="7643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  <a:hlinkClick r:id="rId4"/>
              </a:rPr>
              <a:t>www.ati.com.ua/nastoyashchee-mol...017.html</a:t>
            </a:r>
            <a:r>
              <a:rPr lang="ru-RU" smtClean="0">
                <a:solidFill>
                  <a:prstClr val="black"/>
                </a:solidFill>
              </a:rPr>
              <a:t> - девочка с молоком</a:t>
            </a:r>
          </a:p>
        </p:txBody>
      </p:sp>
      <p:sp>
        <p:nvSpPr>
          <p:cNvPr id="12295" name="Прямоугольник 6"/>
          <p:cNvSpPr>
            <a:spLocks noChangeArrowheads="1"/>
          </p:cNvSpPr>
          <p:nvPr/>
        </p:nvSpPr>
        <p:spPr bwMode="auto">
          <a:xfrm>
            <a:off x="357188" y="2643188"/>
            <a:ext cx="6403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gov.cap.ru/hierarhy.asp%3Fpage%3...3/594996 – </a:t>
            </a:r>
            <a:r>
              <a:rPr lang="ru-RU" smtClean="0">
                <a:solidFill>
                  <a:prstClr val="black"/>
                </a:solidFill>
              </a:rPr>
              <a:t>папа с девочкой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12296" name="Прямоугольник 7"/>
          <p:cNvSpPr>
            <a:spLocks noChangeArrowheads="1"/>
          </p:cNvSpPr>
          <p:nvPr/>
        </p:nvSpPr>
        <p:spPr bwMode="auto">
          <a:xfrm>
            <a:off x="428625" y="2928938"/>
            <a:ext cx="4730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kp.by/daily/24079/314433/</a:t>
            </a:r>
            <a:r>
              <a:rPr lang="ru-RU" smtClean="0">
                <a:solidFill>
                  <a:prstClr val="black"/>
                </a:solidFill>
              </a:rPr>
              <a:t> - папа с мальчиком</a:t>
            </a:r>
          </a:p>
        </p:txBody>
      </p:sp>
      <p:sp>
        <p:nvSpPr>
          <p:cNvPr id="12297" name="Прямоугольник 8"/>
          <p:cNvSpPr>
            <a:spLocks noChangeArrowheads="1"/>
          </p:cNvSpPr>
          <p:nvPr/>
        </p:nvSpPr>
        <p:spPr bwMode="auto">
          <a:xfrm>
            <a:off x="357188" y="3357563"/>
            <a:ext cx="48117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gios.moifoto.ru/76231/f1743704</a:t>
            </a:r>
            <a:r>
              <a:rPr lang="ru-RU" smtClean="0">
                <a:solidFill>
                  <a:prstClr val="black"/>
                </a:solidFill>
              </a:rPr>
              <a:t> – папа с сыном</a:t>
            </a:r>
          </a:p>
        </p:txBody>
      </p:sp>
      <p:sp>
        <p:nvSpPr>
          <p:cNvPr id="12298" name="Прямоугольник 9"/>
          <p:cNvSpPr>
            <a:spLocks noChangeArrowheads="1"/>
          </p:cNvSpPr>
          <p:nvPr/>
        </p:nvSpPr>
        <p:spPr bwMode="auto">
          <a:xfrm>
            <a:off x="357188" y="3714750"/>
            <a:ext cx="5316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  <a:hlinkClick r:id="rId5"/>
              </a:rPr>
              <a:t>www.liveinternet.ru/showjournal....d%3D2727</a:t>
            </a:r>
            <a:r>
              <a:rPr lang="ru-RU" smtClean="0">
                <a:solidFill>
                  <a:prstClr val="black"/>
                </a:solidFill>
              </a:rPr>
              <a:t> - семья</a:t>
            </a:r>
          </a:p>
        </p:txBody>
      </p:sp>
      <p:sp>
        <p:nvSpPr>
          <p:cNvPr id="12299" name="Прямоугольник 10"/>
          <p:cNvSpPr>
            <a:spLocks noChangeArrowheads="1"/>
          </p:cNvSpPr>
          <p:nvPr/>
        </p:nvSpPr>
        <p:spPr bwMode="auto">
          <a:xfrm>
            <a:off x="285750" y="4143375"/>
            <a:ext cx="6786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  <a:hlinkClick r:id="rId6"/>
              </a:rPr>
              <a:t>http://www.razvitierebenka.com/2010/03/blog-post_22.html</a:t>
            </a:r>
            <a:r>
              <a:rPr lang="ru-RU" smtClean="0">
                <a:solidFill>
                  <a:prstClr val="black"/>
                </a:solidFill>
              </a:rPr>
              <a:t> - буквы</a:t>
            </a:r>
          </a:p>
        </p:txBody>
      </p:sp>
      <p:sp>
        <p:nvSpPr>
          <p:cNvPr id="12300" name="Прямоугольник 11"/>
          <p:cNvSpPr>
            <a:spLocks noChangeArrowheads="1"/>
          </p:cNvSpPr>
          <p:nvPr/>
        </p:nvSpPr>
        <p:spPr bwMode="auto">
          <a:xfrm>
            <a:off x="285750" y="4500563"/>
            <a:ext cx="7929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</a:rPr>
              <a:t>Слайды с написанием письменных букв из презентации Чулихиной Е. 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</a:rPr>
              <a:t>«Анимированный плакат Письменные буквы русского алфавита».</a:t>
            </a:r>
          </a:p>
        </p:txBody>
      </p:sp>
      <p:sp>
        <p:nvSpPr>
          <p:cNvPr id="12301" name="Прямоугольник 12"/>
          <p:cNvSpPr>
            <a:spLocks noChangeArrowheads="1"/>
          </p:cNvSpPr>
          <p:nvPr/>
        </p:nvSpPr>
        <p:spPr bwMode="auto">
          <a:xfrm>
            <a:off x="285750" y="5143500"/>
            <a:ext cx="6643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</a:rPr>
              <a:t>Аудиофайл для ролика взят с сайта </a:t>
            </a:r>
            <a:r>
              <a:rPr lang="en-US" smtClean="0">
                <a:solidFill>
                  <a:prstClr val="black"/>
                </a:solidFill>
              </a:rPr>
              <a:t>http://alphabook.ru</a:t>
            </a:r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12302" name="Прямоугольник 13"/>
          <p:cNvSpPr>
            <a:spLocks noChangeArrowheads="1"/>
          </p:cNvSpPr>
          <p:nvPr/>
        </p:nvSpPr>
        <p:spPr bwMode="auto">
          <a:xfrm>
            <a:off x="357188" y="5572125"/>
            <a:ext cx="460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u="sng" smtClean="0">
                <a:solidFill>
                  <a:prstClr val="black"/>
                </a:solidFill>
                <a:hlinkClick r:id="rId7"/>
              </a:rPr>
              <a:t>http://www.dkataev.ru/alphabet.html</a:t>
            </a:r>
            <a:r>
              <a:rPr lang="ru-RU" smtClean="0">
                <a:solidFill>
                  <a:prstClr val="black"/>
                </a:solidFill>
              </a:rPr>
              <a:t> алфавит</a:t>
            </a:r>
          </a:p>
        </p:txBody>
      </p:sp>
      <p:sp>
        <p:nvSpPr>
          <p:cNvPr id="12303" name="Прямоугольник 15"/>
          <p:cNvSpPr>
            <a:spLocks noChangeArrowheads="1"/>
          </p:cNvSpPr>
          <p:nvPr/>
        </p:nvSpPr>
        <p:spPr bwMode="auto">
          <a:xfrm>
            <a:off x="357188" y="5929313"/>
            <a:ext cx="4606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u="sng" smtClean="0">
                <a:solidFill>
                  <a:prstClr val="black"/>
                </a:solidFill>
                <a:hlinkClick r:id="rId8"/>
              </a:rPr>
              <a:t>http://clipartcorel.narod.ru/index.html</a:t>
            </a:r>
            <a:r>
              <a:rPr lang="ru-RU" smtClean="0">
                <a:solidFill>
                  <a:prstClr val="black"/>
                </a:solidFill>
              </a:rPr>
              <a:t> - рамка</a:t>
            </a:r>
          </a:p>
        </p:txBody>
      </p:sp>
      <p:sp>
        <p:nvSpPr>
          <p:cNvPr id="12304" name="Прямоугольник 16"/>
          <p:cNvSpPr>
            <a:spLocks noChangeArrowheads="1"/>
          </p:cNvSpPr>
          <p:nvPr/>
        </p:nvSpPr>
        <p:spPr bwMode="auto">
          <a:xfrm>
            <a:off x="4929188" y="285750"/>
            <a:ext cx="2481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Lenagold.ru </a:t>
            </a:r>
            <a:r>
              <a:rPr lang="ru-RU" smtClean="0">
                <a:solidFill>
                  <a:prstClr val="black"/>
                </a:solidFill>
              </a:rPr>
              <a:t> - мальчики</a:t>
            </a:r>
          </a:p>
        </p:txBody>
      </p:sp>
      <p:sp>
        <p:nvSpPr>
          <p:cNvPr id="12305" name="Прямоугольник 17"/>
          <p:cNvSpPr>
            <a:spLocks noChangeArrowheads="1"/>
          </p:cNvSpPr>
          <p:nvPr/>
        </p:nvSpPr>
        <p:spPr bwMode="auto">
          <a:xfrm>
            <a:off x="4286250" y="714375"/>
            <a:ext cx="5357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http://www.raskraska.com/raskraski/270/16.html</a:t>
            </a:r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12306" name="Прямоугольник 18"/>
          <p:cNvSpPr>
            <a:spLocks noChangeArrowheads="1"/>
          </p:cNvSpPr>
          <p:nvPr/>
        </p:nvSpPr>
        <p:spPr bwMode="auto">
          <a:xfrm>
            <a:off x="428625" y="6286500"/>
            <a:ext cx="3983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  <a:hlinkClick r:id="rId9"/>
              </a:rPr>
              <a:t>http://filmiki.arjlover.net/</a:t>
            </a:r>
            <a:r>
              <a:rPr lang="ru-RU" smtClean="0">
                <a:solidFill>
                  <a:prstClr val="black"/>
                </a:solidFill>
              </a:rPr>
              <a:t> - мультфильм</a:t>
            </a:r>
          </a:p>
        </p:txBody>
      </p:sp>
    </p:spTree>
    <p:extLst>
      <p:ext uri="{BB962C8B-B14F-4D97-AF65-F5344CB8AC3E}">
        <p14:creationId xmlns:p14="http://schemas.microsoft.com/office/powerpoint/2010/main" val="289339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620688"/>
            <a:ext cx="8928991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На-у-ка   ка-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-те    ка-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тист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во-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кон-курс   те-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атр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спек-так-ли у-рок 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-ли-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со-на-та    ка-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сат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-ка 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-ба 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о-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-ка 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 о-си-на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Нил   Урал   Непал  </a:t>
            </a:r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Екаров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Рита   Виктория Толик  Венера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Повторим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99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Маленькая, серенькая, кошки боится – это 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130972"/>
            <a:ext cx="176212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07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2670"/>
            <a:ext cx="3245431" cy="3006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36296" y="2420888"/>
            <a:ext cx="1728192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331"/>
            <a:ext cx="338437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364" y="2958345"/>
            <a:ext cx="3453383" cy="378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117" y="5373215"/>
            <a:ext cx="2468563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84983"/>
            <a:ext cx="2468563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08647"/>
            <a:ext cx="2395537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193" y="-171400"/>
            <a:ext cx="234791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7480" y="2848643"/>
            <a:ext cx="1274708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86810" y="2983691"/>
            <a:ext cx="142731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65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буква п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398" y="1463283"/>
            <a:ext cx="5521325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9752" cy="292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70398" y="1463283"/>
            <a:ext cx="1309514" cy="4140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60233" y="1463283"/>
            <a:ext cx="1331490" cy="414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644319"/>
            <a:ext cx="1433187" cy="163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97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6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285750" y="428625"/>
            <a:ext cx="5143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</a:rPr>
              <a:t>Прямо с нашим домом рядом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Буква "Пэ" - большой турник.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Я пока с таким снарядом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Управляться не привык.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Вот немного подрасту -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Заберусь на букву ту. </a:t>
            </a:r>
          </a:p>
        </p:txBody>
      </p:sp>
      <p:pic>
        <p:nvPicPr>
          <p:cNvPr id="5123" name="Рисунок 2" descr="a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428625"/>
            <a:ext cx="24288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5" descr="turni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071813"/>
            <a:ext cx="2849562" cy="348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Рисунок 6" descr="92998450fcf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3429000"/>
            <a:ext cx="1643063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43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6247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                 </a:t>
            </a:r>
            <a:r>
              <a:rPr lang="ru-RU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ик</a:t>
            </a: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                 п</a:t>
            </a:r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лот</a:t>
            </a: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п</a:t>
            </a:r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арус</a:t>
            </a: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илот</a:t>
            </a: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6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6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6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64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861048"/>
            <a:ext cx="3960440" cy="2983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652121" y="4429337"/>
            <a:ext cx="3470108" cy="242088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Петроград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Петербург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Ленинград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1680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314"/>
            <a:ext cx="3960440" cy="3460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30424"/>
            <a:ext cx="2389989" cy="348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233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1" y="5877272"/>
            <a:ext cx="3312369" cy="7200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стихотворения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С. Пушкина  /стр. 78/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4624"/>
            <a:ext cx="8064896" cy="792088"/>
          </a:xfrm>
        </p:spPr>
        <p:txBody>
          <a:bodyPr/>
          <a:lstStyle/>
          <a:p>
            <a:r>
              <a:rPr lang="ru-RU" dirty="0"/>
              <a:t>Санкт - Петербург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3865563" cy="3720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345" y="1368354"/>
            <a:ext cx="4123655" cy="3720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797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Соседство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Сумерки">
  <a:themeElements>
    <a:clrScheme name="Сумерки 9">
      <a:dk1>
        <a:srgbClr val="4A2500"/>
      </a:dk1>
      <a:lt1>
        <a:srgbClr val="C2C0BA"/>
      </a:lt1>
      <a:dk2>
        <a:srgbClr val="788569"/>
      </a:dk2>
      <a:lt2>
        <a:srgbClr val="F4F4EC"/>
      </a:lt2>
      <a:accent1>
        <a:srgbClr val="E1DFC1"/>
      </a:accent1>
      <a:accent2>
        <a:srgbClr val="A5A7AF"/>
      </a:accent2>
      <a:accent3>
        <a:srgbClr val="DDDCD9"/>
      </a:accent3>
      <a:accent4>
        <a:srgbClr val="3E1E00"/>
      </a:accent4>
      <a:accent5>
        <a:srgbClr val="EEECDD"/>
      </a:accent5>
      <a:accent6>
        <a:srgbClr val="95979E"/>
      </a:accent6>
      <a:hlink>
        <a:srgbClr val="9C9800"/>
      </a:hlink>
      <a:folHlink>
        <a:srgbClr val="666633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157</TotalTime>
  <Words>236</Words>
  <Application>Microsoft Office PowerPoint</Application>
  <PresentationFormat>Экран (4:3)</PresentationFormat>
  <Paragraphs>64</Paragraphs>
  <Slides>17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Default Theme</vt:lpstr>
      <vt:lpstr>Тема Office</vt:lpstr>
      <vt:lpstr>1_Тема Office</vt:lpstr>
      <vt:lpstr>3_Тема Office</vt:lpstr>
      <vt:lpstr>4_Тема Office</vt:lpstr>
      <vt:lpstr>2_Тема Office</vt:lpstr>
      <vt:lpstr>5_Тема Office</vt:lpstr>
      <vt:lpstr>Сумерки</vt:lpstr>
      <vt:lpstr>Волна</vt:lpstr>
      <vt:lpstr>Соседство</vt:lpstr>
      <vt:lpstr>Буква П  звуки /п, п /.</vt:lpstr>
      <vt:lpstr>Повторим</vt:lpstr>
      <vt:lpstr>Презентация PowerPoint</vt:lpstr>
      <vt:lpstr>пилот</vt:lpstr>
      <vt:lpstr>Презентация PowerPoint</vt:lpstr>
      <vt:lpstr>Презентация PowerPoint</vt:lpstr>
      <vt:lpstr>Презентация PowerPoint</vt:lpstr>
      <vt:lpstr>Петроград Петербург  Ленинград </vt:lpstr>
      <vt:lpstr>Санкт - Петербург</vt:lpstr>
      <vt:lpstr>Работа по учебнику стр.79 - 80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П, звук /п, п /.</dc:title>
  <dc:creator>Master</dc:creator>
  <cp:lastModifiedBy>RePack by Diakov</cp:lastModifiedBy>
  <cp:revision>32</cp:revision>
  <dcterms:created xsi:type="dcterms:W3CDTF">2013-11-09T06:15:11Z</dcterms:created>
  <dcterms:modified xsi:type="dcterms:W3CDTF">2018-12-31T13:14:37Z</dcterms:modified>
</cp:coreProperties>
</file>