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16"/>
  </p:notesMasterIdLst>
  <p:sldIdLst>
    <p:sldId id="256" r:id="rId5"/>
    <p:sldId id="268" r:id="rId6"/>
    <p:sldId id="257" r:id="rId7"/>
    <p:sldId id="259" r:id="rId8"/>
    <p:sldId id="260" r:id="rId9"/>
    <p:sldId id="263" r:id="rId10"/>
    <p:sldId id="264" r:id="rId11"/>
    <p:sldId id="265" r:id="rId12"/>
    <p:sldId id="266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14578-7EAD-4716-A70A-0410D845CB1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223A6-1B1C-4903-BF3F-6D5D58CCFF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088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223A6-1B1C-4903-BF3F-6D5D58CCFF2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752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057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48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457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327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895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899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2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317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56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346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5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5171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4605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059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089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925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7329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4167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0592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6426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1856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58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0261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1886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692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67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983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5201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635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0641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0538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158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25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9827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7197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450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54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127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198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28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643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02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675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12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63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5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E619F-BC9F-4CD2-BC4B-74D70479DC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9A056-C12D-4437-B95F-8CB47B3E69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55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123rf.coml/" TargetMode="External"/><Relationship Id="rId2" Type="http://schemas.openxmlformats.org/officeDocument/2006/relationships/hyperlink" Target="https://kid-book-museum.livejournal.com/406087.html" TargetMode="Externa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168604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Евгений Иванович Чарушин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«Страшный рассказ»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589240"/>
            <a:ext cx="6400800" cy="103252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Составила и провела: Пинюгина О.А</a:t>
            </a:r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., </a:t>
            </a:r>
          </a:p>
          <a:p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начальной школы, МАОУ «СОШ №26»,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г.Улан – Удэ, 2018г.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88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08504" cy="1719064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Выберите и продолжите любое предложение.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16832"/>
            <a:ext cx="8928992" cy="452596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сегодняшнем уроке я узнал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 этом уроке я похвалил бы себя за...</a:t>
            </a:r>
          </a:p>
          <a:p>
            <a:pPr lvl="0">
              <a:buFont typeface="Wingdings" pitchFamily="2" charset="2"/>
              <a:buChar char="ü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После урока мне захотелось...</a:t>
            </a:r>
          </a:p>
          <a:p>
            <a:pPr lvl="0">
              <a:buFont typeface="Wingdings" pitchFamily="2" charset="2"/>
              <a:buChar char="ü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Сегодня я сумел...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335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Источник: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1.Викепедия: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Е.И.Чарушин-биография,портрет.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Ёж – информация. 2.Интернет ресурс: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Фото: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u="sng" dirty="0">
                <a:hlinkClick r:id="rId2"/>
              </a:rPr>
              <a:t>https://</a:t>
            </a:r>
            <a:r>
              <a:rPr lang="en-US" sz="2000" u="sng" dirty="0" smtClean="0">
                <a:hlinkClick r:id="rId2"/>
              </a:rPr>
              <a:t>kid-book-museum.livejournal.com/406087.htm</a:t>
            </a:r>
          </a:p>
          <a:p>
            <a:pPr>
              <a:buFont typeface="Wingdings" pitchFamily="2" charset="2"/>
              <a:buChar char="§"/>
            </a:pPr>
            <a:r>
              <a:rPr lang="en-US" sz="2000" u="sng" dirty="0">
                <a:hlinkClick r:id="rId3"/>
              </a:rPr>
              <a:t>https://</a:t>
            </a:r>
            <a:r>
              <a:rPr lang="en-US" sz="2000" u="sng" dirty="0" smtClean="0">
                <a:hlinkClick r:id="rId3"/>
              </a:rPr>
              <a:t>ru.123rf.coml</a:t>
            </a:r>
            <a:endParaRPr lang="en-US" sz="2000" u="sng" dirty="0" smtClean="0"/>
          </a:p>
          <a:p>
            <a:pPr>
              <a:buFont typeface="Wingdings" pitchFamily="2" charset="2"/>
              <a:buChar char="§"/>
            </a:pPr>
            <a:r>
              <a:rPr lang="en-US" sz="2000" u="sng" dirty="0"/>
              <a:t>https://ru.wikipedia.org/wiki/</a:t>
            </a:r>
            <a:r>
              <a:rPr lang="ru-RU" sz="2000" u="sng" dirty="0"/>
              <a:t>Чарушин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en-US" sz="2000" u="sng" dirty="0">
              <a:hlinkClick r:id="rId2"/>
            </a:endParaRPr>
          </a:p>
          <a:p>
            <a:pPr>
              <a:buFont typeface="Wingdings" pitchFamily="2" charset="2"/>
              <a:buChar char="§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25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разминка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Что ж ты, еж, такой колючий?</a:t>
            </a:r>
          </a:p>
          <a:p>
            <a:pPr marL="0" indent="0"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Это я на всякий случай. </a:t>
            </a:r>
          </a:p>
          <a:p>
            <a:pPr marL="0" indent="0"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Знаешь, кто мои соседи? </a:t>
            </a:r>
          </a:p>
          <a:p>
            <a:pPr marL="0" indent="0"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Лисы, волки и медведи!</a:t>
            </a:r>
          </a:p>
          <a:p>
            <a:pPr marL="0" indent="0" algn="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. Заходер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214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2109706" y="106143"/>
            <a:ext cx="4388574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Писали о природе:</a:t>
            </a: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611560" y="1091301"/>
            <a:ext cx="2032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Н. Сладков</a:t>
            </a: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6403228" y="1108868"/>
            <a:ext cx="1824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В.Бианки</a:t>
            </a: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823655" y="3971925"/>
            <a:ext cx="2241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М.Пришвин</a:t>
            </a:r>
          </a:p>
        </p:txBody>
      </p:sp>
      <p:sp>
        <p:nvSpPr>
          <p:cNvPr id="8205" name="TextBox 15"/>
          <p:cNvSpPr txBox="1">
            <a:spLocks noChangeArrowheads="1"/>
          </p:cNvSpPr>
          <p:nvPr/>
        </p:nvSpPr>
        <p:spPr bwMode="auto">
          <a:xfrm>
            <a:off x="6588125" y="3857625"/>
            <a:ext cx="14542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Э. Шим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10" name="Picture 18" descr="C:\Documents and Settings\Admin\Мои документы\Мои рисунки\Изображение\Изображение 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52" r="11636" b="34447"/>
          <a:stretch>
            <a:fillRect/>
          </a:stretch>
        </p:blipFill>
        <p:spPr bwMode="auto">
          <a:xfrm>
            <a:off x="2209428" y="4567302"/>
            <a:ext cx="1714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9277" y="1672143"/>
            <a:ext cx="1528588" cy="212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5822" y="4319653"/>
            <a:ext cx="185737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3681" y="4371975"/>
            <a:ext cx="19050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6901" y="1653077"/>
            <a:ext cx="1635459" cy="2204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1651629"/>
            <a:ext cx="1373510" cy="2185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2143"/>
            <a:ext cx="1819276" cy="21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663" y="4500628"/>
            <a:ext cx="1819276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5" y="1643495"/>
            <a:ext cx="1593540" cy="2157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14500"/>
            <a:ext cx="1373452" cy="208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1091301"/>
            <a:ext cx="1857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Б.Житков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16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/>
      <p:bldP spid="8197" grpId="0"/>
      <p:bldP spid="8198" grpId="0"/>
      <p:bldP spid="8205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61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694437"/>
            <a:ext cx="7269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Михаил Пришвин «Ребята и утята».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на приро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1268760"/>
            <a:ext cx="3184461" cy="388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ÐÐ°ÑÑÐ¸Ð½ÐºÐ¸ Ð¿Ð¾ Ð·Ð°Ð¿ÑÐ¾ÑÑ Ð¿ÑÐ¸ÑÐ²Ð¸Ð½ ÑÐµÐ±ÑÑÐ° Ð¸ ÑÑÑÑÐ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296" y="2852936"/>
            <a:ext cx="6148704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1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3883095" cy="3501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095" y="-1"/>
            <a:ext cx="3803952" cy="3035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699" y="2636911"/>
            <a:ext cx="3898794" cy="28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0575" y="4509120"/>
            <a:ext cx="3854103" cy="2372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-1"/>
            <a:ext cx="2340125" cy="3035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095" y="2636911"/>
            <a:ext cx="4001273" cy="2851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864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artmann\Downloads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16" y="116632"/>
            <a:ext cx="4104456" cy="29523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1" name="Picture 3" descr="C:\Users\Hartmann\Downloads\b6612914b414375012be71b29b5c9bc8_i-102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5684211" cy="35283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C:\Users\Hartmann\Downloads\73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16632"/>
            <a:ext cx="4644008" cy="29523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3" name="Picture 5" descr="C:\Users\Hartmann\Downloads\8cc1e16d67ece39105984098929fc45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212976"/>
            <a:ext cx="3203848" cy="35215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AutoShape 2" descr="ÐÐ°ÑÑÐ¸Ð½ÐºÐ¸ Ð¿Ð¾ Ð·Ð°Ð¿ÑÐ¾ÑÑ ÑÐ°ÑÑÑÐ¸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369616"/>
            <a:ext cx="3816424" cy="4831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260648"/>
            <a:ext cx="625402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Евгений Иванович Чарушин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86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7959" y="44624"/>
            <a:ext cx="6155532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Е.И.Чарушин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«Страшный рассказ»</a:t>
            </a:r>
          </a:p>
        </p:txBody>
      </p:sp>
      <p:pic>
        <p:nvPicPr>
          <p:cNvPr id="2050" name="Picture 2" descr="https://img-fotki.yandex.ru/get/6409/4163429.b6/0_6fcda_c8f293e3_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902" y="1681445"/>
            <a:ext cx="3289193" cy="2899683"/>
          </a:xfrm>
          <a:prstGeom prst="rect">
            <a:avLst/>
          </a:prstGeom>
          <a:noFill/>
        </p:spPr>
      </p:pic>
      <p:pic>
        <p:nvPicPr>
          <p:cNvPr id="2052" name="Picture 4" descr="https://img-fotki.yandex.ru/get/4710/31132404.e3/0_61727_28ab505d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24" y="4293096"/>
            <a:ext cx="3697488" cy="25534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6738" y="2060848"/>
            <a:ext cx="5572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Сени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помещение между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жилой частью дома и крыльцом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33887" y="5892487"/>
            <a:ext cx="4714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Чулан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помещение в доме,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служащее кладовой</a:t>
            </a:r>
          </a:p>
        </p:txBody>
      </p:sp>
    </p:spTree>
    <p:extLst>
      <p:ext uri="{BB962C8B-B14F-4D97-AF65-F5344CB8AC3E}">
        <p14:creationId xmlns:p14="http://schemas.microsoft.com/office/powerpoint/2010/main" val="205291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8572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Ёж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1071563"/>
            <a:ext cx="9144000" cy="30781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Ёж – маленький ночной хищник. Обитают ежи в основном в смешанных лесах, в запущенных парках и садах. Днем прячутся среди кустарников, под кучей хвороста и листвы. Ночью выходят кормиться. Пищей ежам служат жуки, дождевые черви, лягушки, ящерицы, змеи и мыши.В случае опасности ёжик свертывается в клубок. </a:t>
            </a:r>
          </a:p>
        </p:txBody>
      </p:sp>
      <p:sp>
        <p:nvSpPr>
          <p:cNvPr id="3" name="AutoShape 2" descr="ÐÐ°ÑÑÐ¸Ð½ÐºÐ¸ Ð¿Ð¾ Ð·Ð°Ð¿ÑÐ¾ÑÑ ÐµÐ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094" y="3895468"/>
            <a:ext cx="4680521" cy="278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895469"/>
            <a:ext cx="3744416" cy="278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00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Расставьте по порядку пункты плана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40337"/>
            <a:ext cx="7258072" cy="45259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Странные звуки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вернулись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Неожиданная находка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Мальчики остались одни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Ёжик остался на даче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Испуганные дети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27922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034" y="1929229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34" y="263691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472" y="335699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6240" y="414908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9575" y="4864395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5122" name="Picture 2" descr="ÐÐ°ÑÑÐ¸Ð½ÐºÐ¸ Ð¿Ð¾ Ð·Ð°Ð¿ÑÐ¾ÑÑ ÐµÐ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665901"/>
            <a:ext cx="3294449" cy="221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54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242</Words>
  <Application>Microsoft Office PowerPoint</Application>
  <PresentationFormat>Экран (4:3)</PresentationFormat>
  <Paragraphs>55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1_Тема Office</vt:lpstr>
      <vt:lpstr>Тема Office</vt:lpstr>
      <vt:lpstr>2_Тема Office</vt:lpstr>
      <vt:lpstr>3_Тема Office</vt:lpstr>
      <vt:lpstr>Евгений Иванович Чарушин «Страшный рассказ» </vt:lpstr>
      <vt:lpstr> Речевая разминка </vt:lpstr>
      <vt:lpstr>Презентация PowerPoint</vt:lpstr>
      <vt:lpstr>Проверка домашнего задания</vt:lpstr>
      <vt:lpstr>Презентация PowerPoint</vt:lpstr>
      <vt:lpstr>Презентация PowerPoint</vt:lpstr>
      <vt:lpstr>Презентация PowerPoint</vt:lpstr>
      <vt:lpstr>Ёж</vt:lpstr>
      <vt:lpstr>Расставьте по порядку пункты плана</vt:lpstr>
      <vt:lpstr>  Рефлексия Выберите и продолжите любое предложение.  </vt:lpstr>
      <vt:lpstr>Источник: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Евгений Иванович Чарушин «Страшный рассказ»</dc:title>
  <dc:creator>RePack by Diakov</dc:creator>
  <cp:lastModifiedBy>RePack by Diakov</cp:lastModifiedBy>
  <cp:revision>11</cp:revision>
  <dcterms:created xsi:type="dcterms:W3CDTF">2018-11-24T03:39:02Z</dcterms:created>
  <dcterms:modified xsi:type="dcterms:W3CDTF">2019-01-01T04:43:01Z</dcterms:modified>
</cp:coreProperties>
</file>