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5BAB8FC-1488-4F3A-8BEB-4162DA3F5ADB}" type="datetimeFigureOut">
              <a:rPr lang="ru-RU" smtClean="0"/>
              <a:t>27.12.2018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E048CD6-80BE-4D2E-AA0C-C3C2849CB00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lectricalschool.info/main/sovety/482-jelektricheskie-kondensatory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lectricalschool.info/main/osnovy/1414-zarjad-i-razrjad-kondensatora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lectricalschool.info/main/osnovy/424-chto-takoe-peremennyjj-tok-i-chem-o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029604" cy="3386160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Конденсатор в цепи переменного тока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 ученица 11 класса </a:t>
            </a:r>
          </a:p>
          <a:p>
            <a:r>
              <a:rPr lang="ru-RU" dirty="0" smtClean="0"/>
              <a:t>МКОУ СОШ с.п. Карасу</a:t>
            </a:r>
          </a:p>
          <a:p>
            <a:r>
              <a:rPr lang="ru-RU" dirty="0" err="1" smtClean="0"/>
              <a:t>Бапанаева</a:t>
            </a:r>
            <a:r>
              <a:rPr lang="ru-RU" dirty="0" smtClean="0"/>
              <a:t> Ш.Т.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Соберем цепь с </a:t>
            </a:r>
            <a:r>
              <a:rPr lang="ru-RU" dirty="0">
                <a:hlinkClick r:id="rId2"/>
              </a:rPr>
              <a:t>конденсатором</a:t>
            </a:r>
            <a:r>
              <a:rPr lang="ru-RU" dirty="0"/>
              <a:t>, в которой генератор переменного тока создает синусоидальное напряжение. Разберем последовательно, что произойдет в цепи, когда мы замкнем ключ. Начальным будем считать тот момент, когда напряжение генератора равно нулю.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3051211_k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3570" y="2214554"/>
            <a:ext cx="3200400" cy="3371850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1500174"/>
            <a:ext cx="48577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первую четверть периода напряжение на зажимах генератора будет возрастать, начиная от нуля, и конденсатор начнет заряжаться. В цепи появится ток, однако в первый момент заряда конденсатора, несмотря на то, что напряжение на его пластинах только что появилось и еще очень мало, ток в цепи (ток заряда) будет наибольшим. По мере же увеличения заряда конденсатора ток в цепи убывает и доходит до нуля в момент, когда конденсатор полностью зарядится. При этом напряжение на пластинах конденсатора, строго следуя за напряжением генератора, становится к этому моменту максимальным, но обратного знака, т. е. направлено навстречу напряжению генератора.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98358665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6800" y="2857496"/>
            <a:ext cx="4267200" cy="3009900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0" y="6000768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Рис. 1. Изменение тока и напряжения в цепи с емкостью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428868"/>
            <a:ext cx="33575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Таким образом, ток с наибольшей силой устремляется в свободный от заряда конденсатор, но тут же начинает убывать по мере заполнения зарядами пластин конденсатора и падает до нуля, полностью зарядив его.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3051185_k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0694" y="2214554"/>
            <a:ext cx="2790825" cy="2238375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0" y="45005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Рис. 2. Изменение напора воды в трубе, соединяющей сообщающиеся сосуды, сходно с изменением тока в цепи во время заряда конденсатора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714488"/>
            <a:ext cx="41433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Сравним это явление с тем, что происходит с потоком воды в трубе, соединяющей два сообщающихся сосуда (рис. 2),один из которых наполнен, а другой пустой. Стоит только выдвинуть заслонку, преграждающую путь воде, как вода сразу же из левого сосуда под большим напором устремится по трубе в пустой правый сосуд. Однако тотчас же напор воды в трубе начнет постепенно ослабевать, вследствие выравнивания уровней в сосудах, и упадет до нуля. Течение воды прекратится.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47800"/>
            <a:ext cx="8076464" cy="54102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Подобно этому и ток сначала устремляется в незаряженный конденсатор, а затем постепенно ослабевает по мере его заряда. </a:t>
            </a:r>
          </a:p>
          <a:p>
            <a:r>
              <a:rPr lang="ru-RU" dirty="0"/>
              <a:t>С началом второй четверти периода, когда напряжение генератора начнет сначала медленно, а затем все быстрее и быстрее убывать, заряженный конденсатор будет разряжаться на генератор, что вызовет в цепи ток разряда. По мере убывания напряжения генератора конденсатор все больше и больше разряжается и ток разряда в цепи возрастает. Направление тока разряда в этой четверти периода противоположно направлению тока заряда в первой четверти периода. Соответственно этому кривая тока, пройдя нулевое значение, располагается уже теперь ниже оси времени.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 концу первого полупериода напряжение на генераторе, а также и на конденсаторе быстро приближается к нулю, а ток в цепи медленно достигает своего максимального значения. Вспомнив, что величина тока в цепи тем больше, чем больше величина переносимого по цепи заряда, станет ясным, почему ток достигает максимума тогда, когда напряжение на пластинах конденсатора, а следовательно, и заряд конденсатора быстро убывают.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 началом третьей четверти периода конденсатор вновь начинает заряжаться, но полярность его пластин, так же как и полярность генератора, изменяется «а обратную, а ток, продолжая течь в том же направлении, начинает по мере заряда конденсатора убывать, В конце третьей четверти периода, когда напряжения на генераторе и конденсаторе достигают своего максимума, ток становится равным нулю. </a:t>
            </a:r>
          </a:p>
          <a:p>
            <a:r>
              <a:rPr lang="ru-RU" dirty="0"/>
              <a:t>В последнюю четверть периода напряжение, уменьшаясь, падает до нуля, а ток, изменив свое направление в цепи, достигает максимальной величины. На этом и заканчивается период, за которым начинается следующий, в точности повторяющий предыдущий, и т. д.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3051187_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3714752"/>
            <a:ext cx="3987800" cy="2908300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285860"/>
            <a:ext cx="4572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Под </a:t>
            </a:r>
            <a:r>
              <a:rPr lang="ru-RU" b="1" dirty="0"/>
              <a:t>действием переменного напряжения генератора дважды за период происходят заряд конденсатора (первая и третья четверти периода) и дважды его разряд (вторая и четвертая четверти периода). </a:t>
            </a:r>
            <a:r>
              <a:rPr lang="ru-RU" dirty="0"/>
              <a:t>Но так как чередующиеся один за другим </a:t>
            </a:r>
            <a:r>
              <a:rPr lang="ru-RU" dirty="0">
                <a:hlinkClick r:id="rId3"/>
              </a:rPr>
              <a:t>заряды и разряды конденсатора</a:t>
            </a:r>
            <a:r>
              <a:rPr lang="ru-RU" dirty="0"/>
              <a:t> сопровождаются каждый раз прохождением по цепи зарядного и разрядного токов, то мы можем заключить, что по цепи с емкостью проходит </a:t>
            </a:r>
            <a:r>
              <a:rPr lang="ru-RU" dirty="0">
                <a:hlinkClick r:id="rId4"/>
              </a:rPr>
              <a:t>переменный ток</a:t>
            </a:r>
            <a:r>
              <a:rPr lang="ru-RU" dirty="0"/>
              <a:t>.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</TotalTime>
  <Words>674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Конденсатор в цепи переменного тока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Конденсатор в цепи переменного тока  </dc:title>
  <dc:creator>География</dc:creator>
  <cp:lastModifiedBy>География</cp:lastModifiedBy>
  <cp:revision>1</cp:revision>
  <dcterms:created xsi:type="dcterms:W3CDTF">2018-12-27T07:08:48Z</dcterms:created>
  <dcterms:modified xsi:type="dcterms:W3CDTF">2018-12-27T07:17:48Z</dcterms:modified>
</cp:coreProperties>
</file>