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4C5FE2-11BB-4AD3-84C0-3E67E55F8E18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D95F540-FAA8-4595-929B-57CE7999C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64307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Конкурс чтецов</a:t>
            </a:r>
            <a:br>
              <a:rPr lang="ru-RU" sz="4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«Живая классика»</a:t>
            </a: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5857892"/>
            <a:ext cx="6480048" cy="785818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sz="59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МБОУ «</a:t>
            </a:r>
            <a:r>
              <a:rPr lang="ru-RU" sz="59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Цуканово-Бобриксая</a:t>
            </a:r>
            <a:r>
              <a:rPr lang="ru-RU" sz="59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ООШ»</a:t>
            </a:r>
            <a:endParaRPr lang="ru-RU" sz="59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6143668" cy="387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Ходукина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Софья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7171" name="Picture 3" descr="C:\Users\Пользователь\Pictures\2014-07-30\Desktop\живая классика\875a8375f91de049494d6073098e8a2f_e900ecb7a99f785215a43d999082eae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8455" y="1600200"/>
            <a:ext cx="7194007" cy="497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Тетерин Дмитрий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8194" name="Picture 2" descr="C:\Users\Пользователь\Pictures\2014-07-30\Desktop\живая классика\img2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00200"/>
            <a:ext cx="6858047" cy="4829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Дваджиев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Максим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9218" name="Picture 2" descr="C:\Users\Пользователь\Pictures\2014-07-30\Desktop\живая классика\6oXF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428736"/>
            <a:ext cx="5357850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Волобуева Ксения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10242" name="Picture 2" descr="C:\Users\Пользователь\Pictures\2014-07-30\Desktop\живая классика\img3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034749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Волобуев Лев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1027" name="Picture 3" descr="C:\Users\Пользователь\Pictures\2014-07-30\Desktop\DSCN0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7429552" cy="49292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5786454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В. Боков «Какая наша Родина»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Дубина Александра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11266" name="Picture 2" descr="C:\Users\Пользователь\Pictures\2014-07-30\Desktop\DSC029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3428" y="1600200"/>
            <a:ext cx="7350472" cy="475775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1857356" y="5643578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В.А. Степанов «Что мы Родиной зовём»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Сычёв Алексей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1026" name="Picture 2" descr="C:\Users\Пользователь\Pictures\2014-07-30\Desktop\живая классика\0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73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Ebrima" pitchFamily="2" charset="0"/>
                <a:cs typeface="Ebrima" pitchFamily="2" charset="0"/>
              </a:rPr>
              <a:t>Багдасарян </a:t>
            </a:r>
            <a:r>
              <a:rPr lang="ru-RU" dirty="0" err="1" smtClean="0">
                <a:ea typeface="Ebrima" pitchFamily="2" charset="0"/>
                <a:cs typeface="Ebrima" pitchFamily="2" charset="0"/>
              </a:rPr>
              <a:t>Армен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2050" name="Picture 2" descr="C:\Users\Пользователь\Pictures\2014-07-30\Desktop\живая классика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95959" cy="5023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Катунин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Кирилл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3074" name="Picture 2" descr="C:\Users\Пользователь\Pictures\2014-07-30\Desktop\живая классика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500989" cy="507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Старадудина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Юлия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4098" name="Picture 2" descr="C:\Users\Пользователь\Pictures\2014-07-30\Desktop\живая классика\slide_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7" y="1600200"/>
            <a:ext cx="7143800" cy="4757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Дваджиев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Сергей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5122" name="Picture 2" descr="C:\Users\Пользователь\Pictures\2014-07-30\Desktop\живая классика\im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572427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a typeface="Ebrima" pitchFamily="2" charset="0"/>
                <a:cs typeface="Ebrima" pitchFamily="2" charset="0"/>
              </a:rPr>
              <a:t>Крыворотенко</a:t>
            </a:r>
            <a:r>
              <a:rPr lang="ru-RU" dirty="0" smtClean="0">
                <a:ea typeface="Ebrima" pitchFamily="2" charset="0"/>
                <a:cs typeface="Ebrima" pitchFamily="2" charset="0"/>
              </a:rPr>
              <a:t> Иван</a:t>
            </a:r>
            <a:endParaRPr lang="ru-RU" dirty="0">
              <a:ea typeface="Ebrima" pitchFamily="2" charset="0"/>
              <a:cs typeface="Ebrima" pitchFamily="2" charset="0"/>
            </a:endParaRPr>
          </a:p>
        </p:txBody>
      </p:sp>
      <p:pic>
        <p:nvPicPr>
          <p:cNvPr id="6146" name="Picture 2" descr="C:\Users\Пользователь\Pictures\2014-07-30\Desktop\живая классика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072361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75</TotalTime>
  <Words>48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Batang</vt:lpstr>
      <vt:lpstr>Arial</vt:lpstr>
      <vt:lpstr>Ebrima</vt:lpstr>
      <vt:lpstr>Franklin Gothic Book</vt:lpstr>
      <vt:lpstr>Wingdings 2</vt:lpstr>
      <vt:lpstr>Техническая</vt:lpstr>
      <vt:lpstr>Конкурс чтецов «Живая классика»</vt:lpstr>
      <vt:lpstr>Волобуев Лев</vt:lpstr>
      <vt:lpstr>Дубина Александра</vt:lpstr>
      <vt:lpstr>Сычёв Алексей</vt:lpstr>
      <vt:lpstr>Багдасарян Армен</vt:lpstr>
      <vt:lpstr>Катунин Кирилл</vt:lpstr>
      <vt:lpstr>Старадудина Юлия</vt:lpstr>
      <vt:lpstr>Дваджиев Сергей</vt:lpstr>
      <vt:lpstr>Крыворотенко Иван</vt:lpstr>
      <vt:lpstr>Ходукина Софья</vt:lpstr>
      <vt:lpstr>Тетерин Дмитрий</vt:lpstr>
      <vt:lpstr>Дваджиев Максим</vt:lpstr>
      <vt:lpstr>Волобуева Ксения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чтецов «Живая классика»</dc:title>
  <dc:creator>Пользователь</dc:creator>
  <cp:lastModifiedBy>юзер</cp:lastModifiedBy>
  <cp:revision>8</cp:revision>
  <dcterms:created xsi:type="dcterms:W3CDTF">2018-03-01T16:50:19Z</dcterms:created>
  <dcterms:modified xsi:type="dcterms:W3CDTF">2019-01-01T11:42:40Z</dcterms:modified>
</cp:coreProperties>
</file>