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5" r:id="rId7"/>
    <p:sldId id="274" r:id="rId8"/>
    <p:sldId id="276" r:id="rId9"/>
    <p:sldId id="277" r:id="rId10"/>
    <p:sldId id="278" r:id="rId11"/>
    <p:sldId id="284" r:id="rId12"/>
    <p:sldId id="279" r:id="rId13"/>
    <p:sldId id="280" r:id="rId14"/>
    <p:sldId id="281" r:id="rId15"/>
    <p:sldId id="282" r:id="rId16"/>
    <p:sldId id="263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93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941225">
            <a:off x="557251" y="780168"/>
            <a:ext cx="6195468" cy="45637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819592">
            <a:off x="2604084" y="5428463"/>
            <a:ext cx="64087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Презентация для гр. «Одуванчики»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составила:  </a:t>
            </a:r>
            <a:r>
              <a:rPr lang="ru-RU" sz="2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Побоженская</a:t>
            </a: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Е.А</a:t>
            </a: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0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7380312" y="332656"/>
            <a:ext cx="1763688" cy="264553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31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179512" y="1340768"/>
            <a:ext cx="2852597" cy="4278896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32.jpg"/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3203848" y="332656"/>
            <a:ext cx="4114800" cy="249396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33.jpg"/>
          <p:cNvPicPr>
            <a:picLocks noGrp="1" noChangeAspect="1"/>
          </p:cNvPicPr>
          <p:nvPr isPhoto="1"/>
        </p:nvPicPr>
        <p:blipFill>
          <a:blip r:embed="rId5" cstate="screen">
            <a:lum/>
          </a:blip>
          <a:stretch>
            <a:fillRect/>
          </a:stretch>
        </p:blipFill>
        <p:spPr>
          <a:xfrm>
            <a:off x="3635896" y="3140968"/>
            <a:ext cx="5256584" cy="350236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.3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4211960" y="188640"/>
            <a:ext cx="2664296" cy="388948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34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251520" y="260648"/>
            <a:ext cx="2783509" cy="352839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2" name="Рисунок 1" descr="34.1.jpg"/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1475656" y="2780928"/>
            <a:ext cx="2592288" cy="388843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34.2.jpg"/>
          <p:cNvPicPr>
            <a:picLocks noGrp="1" noChangeAspect="1"/>
          </p:cNvPicPr>
          <p:nvPr isPhoto="1"/>
        </p:nvPicPr>
        <p:blipFill>
          <a:blip r:embed="rId5" cstate="screen">
            <a:lum/>
          </a:blip>
          <a:stretch>
            <a:fillRect/>
          </a:stretch>
        </p:blipFill>
        <p:spPr>
          <a:xfrm>
            <a:off x="6156176" y="2420888"/>
            <a:ext cx="2841104" cy="4261656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539552" y="260648"/>
            <a:ext cx="3602806" cy="641107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3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788024" y="188640"/>
            <a:ext cx="3625726" cy="645186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685800"/>
            <a:ext cx="4114800" cy="54864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22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86300" y="685800"/>
            <a:ext cx="4114800" cy="54864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5436096" y="3573015"/>
            <a:ext cx="3555107" cy="310942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28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211960" y="260647"/>
            <a:ext cx="3456384" cy="313741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29.jpg"/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251520" y="260648"/>
            <a:ext cx="3816424" cy="6285056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сений (1)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685800"/>
            <a:ext cx="4114800" cy="54864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арсений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86300" y="685800"/>
            <a:ext cx="4114800" cy="54864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270" y="620688"/>
            <a:ext cx="8569210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640960" cy="5160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spc="3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ВНИМАНИЕ!!!</a:t>
            </a:r>
          </a:p>
          <a:p>
            <a:pPr algn="ctr"/>
            <a:endParaRPr lang="ru-RU" sz="8000" b="1" spc="3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8000" b="1" spc="3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 О Л О Д Ц Ы !!!</a:t>
            </a:r>
            <a:endParaRPr lang="ru-RU" sz="8000" b="1" spc="3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30" dur="1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 rot="21107910">
            <a:off x="212895" y="276727"/>
            <a:ext cx="4114800" cy="327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36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 rot="641382">
            <a:off x="4308816" y="2497356"/>
            <a:ext cx="4283241" cy="37742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51520" y="4437112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Маме, маме помогаю,</a:t>
            </a:r>
            <a:br>
              <a:rPr lang="ru-RU" dirty="0" smtClean="0"/>
            </a:br>
            <a:r>
              <a:rPr lang="ru-RU" dirty="0" smtClean="0"/>
              <a:t>Мою я посуду.</a:t>
            </a:r>
            <a:br>
              <a:rPr lang="ru-RU" dirty="0" smtClean="0"/>
            </a:br>
            <a:r>
              <a:rPr lang="ru-RU" dirty="0" smtClean="0"/>
              <a:t>Кто же будет помогать,</a:t>
            </a:r>
            <a:br>
              <a:rPr lang="ru-RU" dirty="0" smtClean="0"/>
            </a:br>
            <a:r>
              <a:rPr lang="ru-RU" dirty="0" smtClean="0"/>
              <a:t>Если я не буду?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33265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нашем доме чистота, </a:t>
            </a:r>
            <a:br>
              <a:rPr lang="ru-RU" dirty="0" smtClean="0"/>
            </a:br>
            <a:r>
              <a:rPr lang="ru-RU" dirty="0" smtClean="0"/>
              <a:t>в нашем доме красота!</a:t>
            </a:r>
            <a:br>
              <a:rPr lang="ru-RU" dirty="0" smtClean="0"/>
            </a:br>
            <a:r>
              <a:rPr lang="ru-RU" dirty="0" smtClean="0"/>
              <a:t>Кто же маме помогает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доме управляться?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25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8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 rot="21051078">
            <a:off x="224377" y="3235363"/>
            <a:ext cx="5145987" cy="3234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37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 rot="655097">
            <a:off x="4425046" y="358884"/>
            <a:ext cx="4114800" cy="34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292080" y="5229200"/>
            <a:ext cx="3635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Так вот мы на радость маме,</a:t>
            </a:r>
          </a:p>
          <a:p>
            <a:r>
              <a:rPr lang="ru-RU" dirty="0" smtClean="0"/>
              <a:t>Убираем дом весь сами!</a:t>
            </a:r>
          </a:p>
          <a:p>
            <a:r>
              <a:rPr lang="ru-RU" dirty="0" smtClean="0"/>
              <a:t>Чтобы мама похвалила</a:t>
            </a:r>
          </a:p>
          <a:p>
            <a:r>
              <a:rPr lang="ru-RU" dirty="0" smtClean="0"/>
              <a:t>И улыбку подарила!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88640"/>
            <a:ext cx="44279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 сварил вкуснейший суп!</a:t>
            </a:r>
            <a:br>
              <a:rPr lang="ru-RU" dirty="0" smtClean="0"/>
            </a:br>
            <a:r>
              <a:rPr lang="ru-RU" dirty="0" smtClean="0"/>
              <a:t>В нём хватает </a:t>
            </a:r>
            <a:br>
              <a:rPr lang="ru-RU" dirty="0" smtClean="0"/>
            </a:br>
            <a:r>
              <a:rPr lang="ru-RU" dirty="0" smtClean="0"/>
              <a:t>Специй, </a:t>
            </a:r>
            <a:br>
              <a:rPr lang="ru-RU" dirty="0" smtClean="0"/>
            </a:br>
            <a:r>
              <a:rPr lang="ru-RU" dirty="0" smtClean="0"/>
              <a:t>Круп </a:t>
            </a:r>
            <a:br>
              <a:rPr lang="ru-RU" dirty="0" smtClean="0"/>
            </a:br>
            <a:r>
              <a:rPr lang="ru-RU" dirty="0" smtClean="0"/>
              <a:t>И картошки, </a:t>
            </a:r>
            <a:br>
              <a:rPr lang="ru-RU" dirty="0" smtClean="0"/>
            </a:br>
            <a:r>
              <a:rPr lang="ru-RU" dirty="0" smtClean="0"/>
              <a:t>И морковки,</a:t>
            </a:r>
            <a:br>
              <a:rPr lang="ru-RU" dirty="0" smtClean="0"/>
            </a:br>
            <a:r>
              <a:rPr lang="ru-RU" dirty="0" smtClean="0"/>
              <a:t>И петрушки, </a:t>
            </a:r>
            <a:br>
              <a:rPr lang="ru-RU" dirty="0" smtClean="0"/>
            </a:br>
            <a:r>
              <a:rPr lang="ru-RU" dirty="0" smtClean="0"/>
              <a:t>И сноровки…</a:t>
            </a:r>
            <a:br>
              <a:rPr lang="ru-RU" dirty="0" smtClean="0"/>
            </a:br>
            <a:r>
              <a:rPr lang="ru-RU" dirty="0" smtClean="0"/>
              <a:t>В нём солёный огурец!</a:t>
            </a:r>
            <a:br>
              <a:rPr lang="ru-RU" dirty="0" smtClean="0"/>
            </a:br>
            <a:r>
              <a:rPr lang="ru-RU" dirty="0" smtClean="0"/>
              <a:t>Ай, да повар - молодец!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251520" y="332656"/>
            <a:ext cx="4114800" cy="3544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41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644008" y="2420888"/>
            <a:ext cx="4114800" cy="35163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4365104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Мама очень устает.</a:t>
            </a:r>
            <a:br>
              <a:rPr lang="ru-RU" dirty="0" smtClean="0"/>
            </a:br>
            <a:r>
              <a:rPr lang="ru-RU" dirty="0" smtClean="0"/>
              <a:t>Дома дел невпроворот.</a:t>
            </a:r>
            <a:br>
              <a:rPr lang="ru-RU" dirty="0" smtClean="0"/>
            </a:br>
            <a:r>
              <a:rPr lang="ru-RU" dirty="0" smtClean="0"/>
              <a:t>Я одна у мамы дочь,</a:t>
            </a:r>
            <a:br>
              <a:rPr lang="ru-RU" dirty="0" smtClean="0"/>
            </a:br>
            <a:r>
              <a:rPr lang="ru-RU" dirty="0" smtClean="0"/>
              <a:t>Постараюсь ей помочь.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179512" y="692696"/>
            <a:ext cx="4212468" cy="561662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5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572000" y="188640"/>
            <a:ext cx="4125788" cy="3094341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7.jpg"/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5580112" y="3356992"/>
            <a:ext cx="2454573" cy="327276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342900" y="102113"/>
            <a:ext cx="4733156" cy="315543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14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5292080" y="692696"/>
            <a:ext cx="3648405" cy="5472608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15.jpg"/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395536" y="3068960"/>
            <a:ext cx="2304256" cy="345638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16.jpg"/>
          <p:cNvPicPr>
            <a:picLocks noGrp="1" noChangeAspect="1"/>
          </p:cNvPicPr>
          <p:nvPr isPhoto="1"/>
        </p:nvPicPr>
        <p:blipFill>
          <a:blip r:embed="rId5" cstate="screen">
            <a:lum/>
          </a:blip>
          <a:stretch>
            <a:fillRect/>
          </a:stretch>
        </p:blipFill>
        <p:spPr>
          <a:xfrm>
            <a:off x="2843808" y="3068960"/>
            <a:ext cx="2304256" cy="345638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179512" y="188640"/>
            <a:ext cx="2376264" cy="316835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11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4211960" y="260648"/>
            <a:ext cx="2667198" cy="355626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12.jpg"/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6228184" y="2996952"/>
            <a:ext cx="2736304" cy="3648406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10.jpg"/>
          <p:cNvPicPr>
            <a:picLocks noGrp="1" noChangeAspect="1"/>
          </p:cNvPicPr>
          <p:nvPr isPhoto="1"/>
        </p:nvPicPr>
        <p:blipFill>
          <a:blip r:embed="rId5" cstate="screen">
            <a:lum/>
          </a:blip>
          <a:stretch>
            <a:fillRect/>
          </a:stretch>
        </p:blipFill>
        <p:spPr>
          <a:xfrm>
            <a:off x="1259632" y="3068960"/>
            <a:ext cx="2682298" cy="357639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179512" y="188639"/>
            <a:ext cx="2520280" cy="336037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18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1403648" y="3401616"/>
            <a:ext cx="2592288" cy="345638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20.jpg"/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4067944" y="188640"/>
            <a:ext cx="3024336" cy="4032448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19.jpg"/>
          <p:cNvPicPr>
            <a:picLocks noGrp="1" noChangeAspect="1"/>
          </p:cNvPicPr>
          <p:nvPr isPhoto="1"/>
        </p:nvPicPr>
        <p:blipFill>
          <a:blip r:embed="rId5" cstate="screen">
            <a:lum/>
          </a:blip>
          <a:stretch>
            <a:fillRect/>
          </a:stretch>
        </p:blipFill>
        <p:spPr>
          <a:xfrm>
            <a:off x="6084168" y="2852936"/>
            <a:ext cx="2862318" cy="381642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.jpg"/>
          <p:cNvPicPr>
            <a:picLocks noGrp="1" noChangeAspect="1"/>
          </p:cNvPicPr>
          <p:nvPr isPhoto="1"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6012160" y="60689"/>
            <a:ext cx="1944216" cy="3454679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24.jpg"/>
          <p:cNvPicPr>
            <a:picLocks noGrp="1" noChangeAspect="1"/>
          </p:cNvPicPr>
          <p:nvPr isPhoto="1"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779912" y="95517"/>
            <a:ext cx="1944216" cy="3454679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25.jpg"/>
          <p:cNvPicPr>
            <a:picLocks noGrp="1" noChangeAspect="1"/>
          </p:cNvPicPr>
          <p:nvPr isPhoto="1"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323528" y="620688"/>
            <a:ext cx="3024336" cy="587249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26.jpg"/>
          <p:cNvPicPr>
            <a:picLocks noGrp="1" noChangeAspect="1"/>
          </p:cNvPicPr>
          <p:nvPr isPhoto="1"/>
        </p:nvPicPr>
        <p:blipFill>
          <a:blip r:embed="rId5" cstate="screen">
            <a:lum/>
          </a:blip>
          <a:stretch>
            <a:fillRect/>
          </a:stretch>
        </p:blipFill>
        <p:spPr>
          <a:xfrm>
            <a:off x="3635896" y="3717032"/>
            <a:ext cx="5184644" cy="291636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58</Words>
  <Application>Microsoft Office PowerPoint</Application>
  <PresentationFormat>Экран (4:3)</PresentationFormat>
  <Paragraphs>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 Побоженская</dc:creator>
  <cp:lastModifiedBy>User</cp:lastModifiedBy>
  <cp:revision>8</cp:revision>
  <dcterms:created xsi:type="dcterms:W3CDTF">2017-11-22T18:24:45Z</dcterms:created>
  <dcterms:modified xsi:type="dcterms:W3CDTF">2019-01-01T18:35:04Z</dcterms:modified>
</cp:coreProperties>
</file>