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24744"/>
            <a:ext cx="86409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Презентация проекта </a:t>
            </a:r>
            <a:br>
              <a:rPr lang="ru-RU" sz="48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«Мамины помощники»</a:t>
            </a:r>
          </a:p>
          <a:p>
            <a:pPr algn="ctr"/>
            <a:endParaRPr lang="ru-RU" dirty="0" smtClean="0">
              <a:latin typeface="Comic Sans MS" pitchFamily="66" charset="0"/>
            </a:endParaRPr>
          </a:p>
          <a:p>
            <a:pPr algn="r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Старшая группа «Одуванчики»</a:t>
            </a:r>
          </a:p>
          <a:p>
            <a:pPr algn="r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Воспитатели:</a:t>
            </a:r>
          </a:p>
          <a:p>
            <a:pPr algn="r"/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Побоженская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Евгения Александровна</a:t>
            </a:r>
          </a:p>
          <a:p>
            <a:pPr algn="r"/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Ковецкая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Ольга Леонидовна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Познавательное развитие: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62068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  Просмотр презентации, сделанной с помощью фотографий, присланных родителями детей.</a:t>
            </a: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11760" y="1700808"/>
            <a:ext cx="1962218" cy="2616291"/>
          </a:xfrm>
          <a:prstGeom prst="roundRect">
            <a:avLst/>
          </a:prstGeom>
        </p:spPr>
      </p:pic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1628800"/>
            <a:ext cx="2016224" cy="2688299"/>
          </a:xfrm>
          <a:prstGeom prst="roundRect">
            <a:avLst/>
          </a:prstGeom>
        </p:spPr>
      </p:pic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48264" y="3645024"/>
            <a:ext cx="1989989" cy="2984984"/>
          </a:xfrm>
          <a:prstGeom prst="roundRect">
            <a:avLst/>
          </a:prstGeom>
        </p:spPr>
      </p:pic>
      <p:pic>
        <p:nvPicPr>
          <p:cNvPr id="7" name="Рисунок 6" descr="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308304" y="1196752"/>
            <a:ext cx="1728192" cy="2304256"/>
          </a:xfrm>
          <a:prstGeom prst="roundRect">
            <a:avLst/>
          </a:prstGeom>
        </p:spPr>
      </p:pic>
      <p:pic>
        <p:nvPicPr>
          <p:cNvPr id="8" name="Рисунок 7" descr="2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1520" y="2564904"/>
            <a:ext cx="2037119" cy="3956992"/>
          </a:xfrm>
          <a:prstGeom prst="roundRect">
            <a:avLst/>
          </a:prstGeom>
        </p:spPr>
      </p:pic>
      <p:pic>
        <p:nvPicPr>
          <p:cNvPr id="9" name="Рисунок 8" descr="3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03848" y="4581128"/>
            <a:ext cx="3014344" cy="200877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0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Художественно-эстетическое развитие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776" y="1124744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Рисование: «</a:t>
            </a:r>
            <a:r>
              <a:rPr lang="ru-RU" dirty="0" err="1" smtClean="0"/>
              <a:t>Цветик-семицветик</a:t>
            </a:r>
            <a:r>
              <a:rPr lang="ru-RU" dirty="0" smtClean="0"/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Аппликация: Открытка «Букет маме»;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вырезание сердечек для проведения конкурса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Подготовка к вечеру-поздравлению:  </a:t>
            </a:r>
            <a:br>
              <a:rPr lang="ru-RU" dirty="0" smtClean="0"/>
            </a:br>
            <a:r>
              <a:rPr lang="ru-RU" dirty="0" smtClean="0"/>
              <a:t>танец «Что такое доброта?».</a:t>
            </a:r>
            <a:endParaRPr lang="ru-RU" dirty="0"/>
          </a:p>
        </p:txBody>
      </p:sp>
      <p:pic>
        <p:nvPicPr>
          <p:cNvPr id="8" name="Рисунок 7" descr="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756982"/>
            <a:ext cx="2075110" cy="3687080"/>
          </a:xfrm>
          <a:prstGeom prst="rect">
            <a:avLst/>
          </a:prstGeom>
        </p:spPr>
      </p:pic>
      <p:pic>
        <p:nvPicPr>
          <p:cNvPr id="9" name="Рисунок 8" descr="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308304" y="188640"/>
            <a:ext cx="1649046" cy="2930044"/>
          </a:xfrm>
          <a:prstGeom prst="rect">
            <a:avLst/>
          </a:prstGeom>
        </p:spPr>
      </p:pic>
      <p:pic>
        <p:nvPicPr>
          <p:cNvPr id="10" name="Рисунок 9" descr="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5013176"/>
            <a:ext cx="2905720" cy="1665803"/>
          </a:xfrm>
          <a:prstGeom prst="roundRect">
            <a:avLst/>
          </a:prstGeom>
        </p:spPr>
      </p:pic>
      <p:pic>
        <p:nvPicPr>
          <p:cNvPr id="11" name="Рисунок 10" descr="5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03848" y="2924944"/>
            <a:ext cx="3302453" cy="1872208"/>
          </a:xfrm>
          <a:prstGeom prst="roundRect">
            <a:avLst/>
          </a:prstGeom>
        </p:spPr>
      </p:pic>
      <p:pic>
        <p:nvPicPr>
          <p:cNvPr id="12" name="Рисунок 11" descr="5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63888" y="4941168"/>
            <a:ext cx="3072341" cy="1728192"/>
          </a:xfrm>
          <a:prstGeom prst="rect">
            <a:avLst/>
          </a:prstGeom>
        </p:spPr>
      </p:pic>
      <p:pic>
        <p:nvPicPr>
          <p:cNvPr id="13" name="Рисунок 12" descr="5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020272" y="3429000"/>
            <a:ext cx="1807299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80728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Выставка рисунков, сделанных совместно детьми с родителями на тему 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«Образ мамы в мультфильмах и литературе»</a:t>
            </a:r>
            <a:endParaRPr lang="ru-RU" sz="24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20072" y="1988840"/>
            <a:ext cx="3518358" cy="2269331"/>
          </a:xfrm>
          <a:prstGeom prst="roundRect">
            <a:avLst/>
          </a:prstGeom>
        </p:spPr>
      </p:pic>
      <p:pic>
        <p:nvPicPr>
          <p:cNvPr id="5" name="Рисунок 4" descr="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636912"/>
            <a:ext cx="2088232" cy="3712412"/>
          </a:xfrm>
          <a:prstGeom prst="roundRect">
            <a:avLst/>
          </a:prstGeom>
        </p:spPr>
      </p:pic>
      <p:pic>
        <p:nvPicPr>
          <p:cNvPr id="6" name="Рисунок 5" descr="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5700126" y="3669027"/>
            <a:ext cx="2160241" cy="3840428"/>
          </a:xfrm>
          <a:prstGeom prst="roundRect">
            <a:avLst/>
          </a:prstGeom>
        </p:spPr>
      </p:pic>
      <p:pic>
        <p:nvPicPr>
          <p:cNvPr id="7" name="Рисунок 6" descr="5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11760" y="2780928"/>
            <a:ext cx="2137319" cy="3799677"/>
          </a:xfrm>
          <a:prstGeom prst="round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67336" y="0"/>
            <a:ext cx="56531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Художественно-эстетическое развитие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3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3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Заключительный этап </a:t>
            </a:r>
            <a:endParaRPr lang="ru-RU" sz="3200" spc="3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Вечер поздравления бабушек и мам</a:t>
            </a:r>
            <a:endParaRPr lang="ru-RU" sz="28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268760"/>
            <a:ext cx="3478592" cy="2061790"/>
          </a:xfrm>
          <a:prstGeom prst="round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44208" y="188640"/>
            <a:ext cx="1805470" cy="3209722"/>
          </a:xfrm>
          <a:prstGeom prst="round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1196752"/>
            <a:ext cx="1760063" cy="3129000"/>
          </a:xfrm>
          <a:prstGeom prst="roundRect">
            <a:avLst/>
          </a:prstGeom>
        </p:spPr>
      </p:pic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339752" y="3501008"/>
            <a:ext cx="1701189" cy="3024336"/>
          </a:xfrm>
          <a:prstGeom prst="roundRect">
            <a:avLst/>
          </a:prstGeom>
        </p:spPr>
      </p:pic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3501008"/>
            <a:ext cx="1736724" cy="3087509"/>
          </a:xfrm>
          <a:prstGeom prst="roundRect">
            <a:avLst/>
          </a:prstGeom>
        </p:spPr>
      </p:pic>
      <p:pic>
        <p:nvPicPr>
          <p:cNvPr id="11" name="Рисунок 10" descr="4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139952" y="5085184"/>
            <a:ext cx="2798364" cy="1584176"/>
          </a:xfrm>
          <a:prstGeom prst="roundRect">
            <a:avLst/>
          </a:prstGeom>
        </p:spPr>
      </p:pic>
      <p:pic>
        <p:nvPicPr>
          <p:cNvPr id="12" name="Рисунок 11" descr="44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219422" y="3501008"/>
            <a:ext cx="2924578" cy="166033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4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340768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spc="3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СПАСИБО </a:t>
            </a:r>
            <a:br>
              <a:rPr lang="ru-RU" sz="8000" spc="3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8000" spc="3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ЗА ВНИМАНИЕ!!!</a:t>
            </a:r>
            <a:endParaRPr lang="ru-RU" sz="8000" spc="3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79512" y="1196752"/>
            <a:ext cx="3960440" cy="165618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Детская цель</a:t>
            </a:r>
            <a:r>
              <a:rPr lang="ru-RU" dirty="0" smtClean="0"/>
              <a:t>: поздравить бабушек и мам с Праздником Матери.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860032" y="1196752"/>
            <a:ext cx="3888432" cy="165618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48064" y="1412776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Взрослая цель: </a:t>
            </a:r>
            <a:r>
              <a:rPr lang="ru-RU" dirty="0" smtClean="0"/>
              <a:t>развитие социально-коммуникативных навыков через сюжетно-ролевые игры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88640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Тема проекта: </a:t>
            </a:r>
            <a:r>
              <a:rPr lang="ru-RU" dirty="0" smtClean="0"/>
              <a:t> </a:t>
            </a:r>
            <a:r>
              <a:rPr lang="ru-RU" sz="2400" dirty="0" smtClean="0"/>
              <a:t>«Мамины помощники»</a:t>
            </a:r>
          </a:p>
          <a:p>
            <a:pPr algn="ctr"/>
            <a:r>
              <a:rPr lang="ru-RU" b="1" dirty="0" smtClean="0"/>
              <a:t>Тип проекта: </a:t>
            </a:r>
            <a:r>
              <a:rPr lang="ru-RU" dirty="0" smtClean="0"/>
              <a:t>краткосрочный, творческий</a:t>
            </a:r>
          </a:p>
          <a:p>
            <a:pPr algn="ctr"/>
            <a:r>
              <a:rPr lang="ru-RU" b="1" dirty="0" smtClean="0"/>
              <a:t>Цель проекта: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852936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Задачи проекта: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dirty="0" smtClean="0"/>
              <a:t> </a:t>
            </a:r>
            <a:r>
              <a:rPr lang="ru-RU" dirty="0" smtClean="0"/>
              <a:t>Воспитать заботливое, внимательное отношение к бабушкам и мамам;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 формировать осознанное понимание значимости матерей в жизни детей, семьи, общества;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 развивать эмоциональную отзывчивость, чувство гордости за бабушку и маму;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/>
              <a:t> углубить знания детей о профессиях мам;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dirty="0" smtClean="0"/>
              <a:t> р</a:t>
            </a:r>
            <a:r>
              <a:rPr lang="ru-RU" dirty="0" smtClean="0"/>
              <a:t>азвивать коммуникативные навыки детей, умение находить выход из проблемных ситуаций: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/>
              <a:t>  закрепить умение детей правильно пользоваться ножницами.</a:t>
            </a:r>
          </a:p>
          <a:p>
            <a:pPr lvl="0" algn="ctr"/>
            <a:endParaRPr lang="ru-RU" dirty="0" smtClean="0"/>
          </a:p>
          <a:p>
            <a:pPr algn="ctr"/>
            <a:r>
              <a:rPr lang="ru-RU" b="1" dirty="0" smtClean="0"/>
              <a:t>Участники проекта: </a:t>
            </a:r>
            <a:r>
              <a:rPr lang="ru-RU" dirty="0" smtClean="0"/>
              <a:t>дети гр. «Одуванчики», их родители и воспитатели</a:t>
            </a:r>
          </a:p>
          <a:p>
            <a:pPr algn="ctr"/>
            <a:r>
              <a:rPr lang="ru-RU" b="1" dirty="0" smtClean="0"/>
              <a:t>Сроки реализации проекта: </a:t>
            </a:r>
            <a:r>
              <a:rPr lang="ru-RU" dirty="0" smtClean="0"/>
              <a:t>20.11 – 24.11.2017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Предполагаемые результаты проекта: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196752"/>
            <a:ext cx="67687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sz="2000" dirty="0" smtClean="0"/>
              <a:t>дети поздравят своих бабушек и мам с праздником Днем Матери;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дети узнают историю возникновения праздника День Матери в России;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закрепление знаний детей о том, как помочь маме;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развитие социально-коммуникативных навыков детей посредством сюжетно-ролевых игр;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закрепить умение детей создавать подарки бабушкам и мамам своими руками;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совместное участие родителей, детей и воспитателей в результативной деятельности на протяжении всего проекта.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1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Подготовительный этап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196752"/>
            <a:ext cx="35283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Основные направления реализации проекта:</a:t>
            </a:r>
          </a:p>
          <a:p>
            <a:pPr algn="ctr"/>
            <a:endParaRPr lang="ru-RU" sz="2000" i="1" dirty="0" smtClean="0"/>
          </a:p>
          <a:p>
            <a:pPr lvl="0" algn="ctr">
              <a:buFont typeface="Wingdings" pitchFamily="2" charset="2"/>
              <a:buChar char="v"/>
            </a:pPr>
            <a:r>
              <a:rPr lang="ru-RU" sz="2000" dirty="0" smtClean="0"/>
              <a:t>   определение проблемы, цели, задач проекта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dirty="0" smtClean="0"/>
              <a:t>   изучение методической литературы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dirty="0" smtClean="0"/>
              <a:t>   пополнение развивающей среды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dirty="0" smtClean="0"/>
              <a:t>   составление плана проектной деятельности</a:t>
            </a:r>
            <a:endParaRPr lang="ru-RU" sz="2000" i="1" dirty="0" smtClean="0"/>
          </a:p>
          <a:p>
            <a:endParaRPr lang="ru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1340768"/>
            <a:ext cx="39604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Материалы и средства реализации проекта:</a:t>
            </a:r>
          </a:p>
          <a:p>
            <a:endParaRPr lang="ru-RU" sz="2000" i="1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  Иллюстрации, картинки,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  Художественная литература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  Дидактические игры.</a:t>
            </a:r>
          </a:p>
          <a:p>
            <a:pPr>
              <a:buFont typeface="Wingdings" pitchFamily="2" charset="2"/>
              <a:buChar char="v"/>
            </a:pPr>
            <a:endParaRPr lang="ru-RU" i="1" dirty="0"/>
          </a:p>
        </p:txBody>
      </p:sp>
      <p:pic>
        <p:nvPicPr>
          <p:cNvPr id="10" name="Рисунок 9" descr="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4653136"/>
            <a:ext cx="3253387" cy="2044254"/>
          </a:xfrm>
          <a:prstGeom prst="roundRect">
            <a:avLst/>
          </a:prstGeom>
        </p:spPr>
      </p:pic>
      <p:pic>
        <p:nvPicPr>
          <p:cNvPr id="11" name="Рисунок 10" descr="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20272" y="3861048"/>
            <a:ext cx="1934698" cy="2782128"/>
          </a:xfrm>
          <a:prstGeom prst="roundRect">
            <a:avLst/>
          </a:prstGeom>
        </p:spPr>
      </p:pic>
      <p:pic>
        <p:nvPicPr>
          <p:cNvPr id="12" name="Рисунок 11" descr="4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6016" y="3789040"/>
            <a:ext cx="2026016" cy="288031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рапеция 9"/>
          <p:cNvSpPr/>
          <p:nvPr/>
        </p:nvSpPr>
        <p:spPr>
          <a:xfrm>
            <a:off x="3203848" y="4077072"/>
            <a:ext cx="2808312" cy="2160240"/>
          </a:xfrm>
          <a:prstGeom prst="trapezoi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407696" y="1124744"/>
            <a:ext cx="2736304" cy="2448272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0" y="1340768"/>
            <a:ext cx="2627784" cy="223224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555776" y="1196752"/>
            <a:ext cx="3888432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83568" y="26064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Основной этап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564904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Речевое </a:t>
            </a:r>
            <a:br>
              <a:rPr lang="ru-RU" sz="2000" dirty="0" smtClean="0"/>
            </a:br>
            <a:r>
              <a:rPr lang="ru-RU" sz="2000" dirty="0" smtClean="0"/>
              <a:t>развитие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1700808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Социально-коммуникативное развитие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2564904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Художественно-</a:t>
            </a:r>
            <a:br>
              <a:rPr lang="ru-RU" sz="2000" dirty="0" smtClean="0"/>
            </a:br>
            <a:r>
              <a:rPr lang="ru-RU" sz="2000" dirty="0" smtClean="0"/>
              <a:t>эстетическое </a:t>
            </a:r>
            <a:br>
              <a:rPr lang="ru-RU" sz="2000" dirty="0" smtClean="0"/>
            </a:br>
            <a:r>
              <a:rPr lang="ru-RU" sz="2000" dirty="0" smtClean="0"/>
              <a:t>развитие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4941168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Познавательное </a:t>
            </a:r>
            <a:br>
              <a:rPr lang="ru-RU" sz="2000" dirty="0" smtClean="0"/>
            </a:br>
            <a:r>
              <a:rPr lang="ru-RU" sz="2000" dirty="0" smtClean="0"/>
              <a:t>развитие</a:t>
            </a:r>
            <a:endParaRPr lang="ru-RU" sz="2000" dirty="0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1691680" y="1844824"/>
            <a:ext cx="864096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6444208" y="1844824"/>
            <a:ext cx="864096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верх/вниз 12"/>
          <p:cNvSpPr/>
          <p:nvPr/>
        </p:nvSpPr>
        <p:spPr>
          <a:xfrm>
            <a:off x="4499992" y="2996952"/>
            <a:ext cx="360040" cy="108012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8" grpId="0" animBg="1"/>
      <p:bldP spid="7" grpId="0" animBg="1"/>
      <p:bldP spid="2" grpId="0"/>
      <p:bldP spid="3" grpId="0"/>
      <p:bldP spid="4" grpId="0"/>
      <p:bldP spid="5" grpId="0"/>
      <p:bldP spid="6" grpId="0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 развитие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95936" y="1052736"/>
            <a:ext cx="2497003" cy="4443589"/>
          </a:xfrm>
          <a:prstGeom prst="roundRect">
            <a:avLst/>
          </a:prstGeom>
        </p:spPr>
      </p:pic>
      <p:pic>
        <p:nvPicPr>
          <p:cNvPr id="7" name="Рисунок 6" descr="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620688"/>
            <a:ext cx="1800200" cy="3198617"/>
          </a:xfrm>
          <a:prstGeom prst="roundRect">
            <a:avLst/>
          </a:prstGeom>
        </p:spPr>
      </p:pic>
      <p:pic>
        <p:nvPicPr>
          <p:cNvPr id="10" name="Рисунок 9" descr="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23728" y="3810644"/>
            <a:ext cx="1715070" cy="3047356"/>
          </a:xfrm>
          <a:prstGeom prst="roundRect">
            <a:avLst/>
          </a:prstGeom>
        </p:spPr>
      </p:pic>
      <p:pic>
        <p:nvPicPr>
          <p:cNvPr id="11" name="Рисунок 10" descr="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23728" y="620688"/>
            <a:ext cx="1702114" cy="3024336"/>
          </a:xfrm>
          <a:prstGeom prst="roundRect">
            <a:avLst/>
          </a:prstGeom>
        </p:spPr>
      </p:pic>
      <p:pic>
        <p:nvPicPr>
          <p:cNvPr id="12" name="Рисунок 11" descr="2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9512" y="3833664"/>
            <a:ext cx="1702114" cy="3024336"/>
          </a:xfrm>
          <a:prstGeom prst="roundRect">
            <a:avLst/>
          </a:prstGeom>
        </p:spPr>
      </p:pic>
      <p:pic>
        <p:nvPicPr>
          <p:cNvPr id="21" name="Рисунок 20" descr="1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12408" y="1988840"/>
            <a:ext cx="2431592" cy="432048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 развитие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764704"/>
            <a:ext cx="1771298" cy="3147263"/>
          </a:xfrm>
          <a:prstGeom prst="roundRect">
            <a:avLst/>
          </a:prstGeom>
        </p:spPr>
      </p:pic>
      <p:pic>
        <p:nvPicPr>
          <p:cNvPr id="6" name="Рисунок 5" descr="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91742" y="692696"/>
            <a:ext cx="1739940" cy="3096344"/>
          </a:xfrm>
          <a:prstGeom prst="roundRect">
            <a:avLst/>
          </a:prstGeom>
        </p:spPr>
      </p:pic>
      <p:pic>
        <p:nvPicPr>
          <p:cNvPr id="7" name="Рисунок 6" descr="3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64288" y="692696"/>
            <a:ext cx="1721053" cy="3057987"/>
          </a:xfrm>
          <a:prstGeom prst="roundRect">
            <a:avLst/>
          </a:prstGeom>
        </p:spPr>
      </p:pic>
      <p:pic>
        <p:nvPicPr>
          <p:cNvPr id="8" name="Рисунок 7" descr="3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40152" y="3229048"/>
            <a:ext cx="1944216" cy="3454506"/>
          </a:xfrm>
          <a:prstGeom prst="roundRect">
            <a:avLst/>
          </a:prstGeom>
        </p:spPr>
      </p:pic>
      <p:pic>
        <p:nvPicPr>
          <p:cNvPr id="3" name="Рисунок 2" descr="4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267744" y="692696"/>
            <a:ext cx="1872208" cy="3331724"/>
          </a:xfrm>
          <a:prstGeom prst="roundRect">
            <a:avLst/>
          </a:prstGeom>
        </p:spPr>
      </p:pic>
      <p:pic>
        <p:nvPicPr>
          <p:cNvPr id="4" name="Рисунок 3" descr="4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259632" y="3403494"/>
            <a:ext cx="1944216" cy="345450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 развитие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8974" y="692696"/>
            <a:ext cx="2376264" cy="3168352"/>
          </a:xfrm>
          <a:prstGeom prst="roundRect">
            <a:avLst/>
          </a:prstGeom>
        </p:spPr>
      </p:pic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1600" y="3639040"/>
            <a:ext cx="2414220" cy="3218960"/>
          </a:xfrm>
          <a:prstGeom prst="roundRect">
            <a:avLst/>
          </a:prstGeom>
        </p:spPr>
      </p:pic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04248" y="692696"/>
            <a:ext cx="1711159" cy="3040407"/>
          </a:xfrm>
          <a:prstGeom prst="roundRect">
            <a:avLst/>
          </a:prstGeom>
        </p:spPr>
      </p:pic>
      <p:pic>
        <p:nvPicPr>
          <p:cNvPr id="6" name="Рисунок 5" descr="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139952" y="4077072"/>
            <a:ext cx="4353372" cy="2448272"/>
          </a:xfrm>
          <a:prstGeom prst="roundRect">
            <a:avLst/>
          </a:prstGeom>
        </p:spPr>
      </p:pic>
      <p:pic>
        <p:nvPicPr>
          <p:cNvPr id="7" name="Рисунок 6" descr="2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88024" y="692696"/>
            <a:ext cx="1713571" cy="3044694"/>
          </a:xfrm>
          <a:prstGeom prst="roundRect">
            <a:avLst/>
          </a:prstGeom>
        </p:spPr>
      </p:pic>
      <p:pic>
        <p:nvPicPr>
          <p:cNvPr id="8" name="Рисунок 7" descr="2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771800" y="692696"/>
            <a:ext cx="1757158" cy="312213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spc="3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Речевое развитие</a:t>
            </a:r>
            <a:endParaRPr lang="ru-RU" sz="3600" spc="3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3816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Беседы: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 « Я играю с мамой»,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 «Как я помогаю дома»,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 «Расскажи про мамочку»,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 «Я люблю свою мамочку»,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 «Техника в помощь маме»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 «Наши бабушки – мамы наших мам»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об истории возникновения праздника «День Матери»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91472" y="1988840"/>
            <a:ext cx="4752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Чтение художественной литературы: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Г. </a:t>
            </a:r>
            <a:r>
              <a:rPr lang="ru-RU" dirty="0" err="1" smtClean="0"/>
              <a:t>Браиловская</a:t>
            </a:r>
            <a:r>
              <a:rPr lang="ru-RU" dirty="0" smtClean="0"/>
              <a:t> «Наши мамы, наши папы».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В. Осеева «Просто старушка».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Я Сегель «Как я был мамой».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П. Воронько «Мальчик Помогай»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</a:t>
            </a:r>
            <a:r>
              <a:rPr lang="ru-RU" dirty="0" err="1" smtClean="0"/>
              <a:t>Д.Габе</a:t>
            </a:r>
            <a:r>
              <a:rPr lang="ru-RU" dirty="0" smtClean="0"/>
              <a:t> «Моя семья» и др.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4797152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Подготовка к вечеру-поздравлению мам: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разучивание стихов;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разучивание частушек;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мини-репортаж «Моя мама»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123728" y="692696"/>
            <a:ext cx="720080" cy="576064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932040" y="620688"/>
            <a:ext cx="1008112" cy="1368152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923928" y="620688"/>
            <a:ext cx="72008" cy="4032448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448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 Побоженская</dc:creator>
  <cp:lastModifiedBy>User</cp:lastModifiedBy>
  <cp:revision>62</cp:revision>
  <dcterms:created xsi:type="dcterms:W3CDTF">2017-11-25T16:03:45Z</dcterms:created>
  <dcterms:modified xsi:type="dcterms:W3CDTF">2019-01-01T14:59:50Z</dcterms:modified>
</cp:coreProperties>
</file>