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58" r:id="rId4"/>
    <p:sldId id="269" r:id="rId5"/>
    <p:sldId id="259" r:id="rId6"/>
    <p:sldId id="261" r:id="rId7"/>
    <p:sldId id="260" r:id="rId8"/>
    <p:sldId id="262" r:id="rId9"/>
    <p:sldId id="263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4400" b="1" dirty="0" smtClean="0"/>
              <a:t>Тема урока: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4400" dirty="0" smtClean="0"/>
              <a:t>«Фирмы в экономике».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09951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Домашнее задание: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Параграф 5 – читать. Вопросы в конце параграфа (устно).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Подготовка к устному опросу по определениям.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62023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Фирма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Фирма</a:t>
            </a:r>
            <a:r>
              <a:rPr lang="ru-RU" sz="4400" dirty="0" smtClean="0"/>
              <a:t> – коммерческая организация, осуществляющая затраты экономических ресурсов для изготовления товаров и услуг.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55316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Факторы производства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1. Земля.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2. Капитал: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А. </a:t>
            </a:r>
            <a:r>
              <a:rPr lang="ru-RU" sz="4400" dirty="0" smtClean="0"/>
              <a:t>Физический.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Б. </a:t>
            </a:r>
            <a:r>
              <a:rPr lang="ru-RU" sz="4400" dirty="0" smtClean="0"/>
              <a:t>Финансовый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В. </a:t>
            </a:r>
            <a:r>
              <a:rPr lang="ru-RU" sz="4400" dirty="0" smtClean="0"/>
              <a:t>Инвестиции.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3. Человеческий ресурс: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А. </a:t>
            </a:r>
            <a:r>
              <a:rPr lang="ru-RU" sz="4400" dirty="0" smtClean="0"/>
              <a:t>Труд.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Б. </a:t>
            </a:r>
            <a:r>
              <a:rPr lang="ru-RU" sz="4400" dirty="0" smtClean="0"/>
              <a:t>Предпринимательство.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722948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Факторы производства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4. Информация.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5. Научно-технический прогресс.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702559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Факторные доходы: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Земля </a:t>
            </a:r>
            <a:r>
              <a:rPr lang="en-US" sz="4400" dirty="0" smtClean="0"/>
              <a:t>=&gt;</a:t>
            </a:r>
            <a:r>
              <a:rPr lang="ru-RU" sz="4400" dirty="0" smtClean="0"/>
              <a:t> рента.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Капитал </a:t>
            </a:r>
            <a:r>
              <a:rPr lang="en-US" sz="4400" dirty="0"/>
              <a:t>=&gt;</a:t>
            </a:r>
            <a:r>
              <a:rPr lang="ru-RU" sz="4400" dirty="0"/>
              <a:t> </a:t>
            </a:r>
            <a:r>
              <a:rPr lang="ru-RU" sz="4400" dirty="0" smtClean="0"/>
              <a:t>процент.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Труд </a:t>
            </a:r>
            <a:r>
              <a:rPr lang="en-US" sz="4400" dirty="0"/>
              <a:t>=&gt;</a:t>
            </a:r>
            <a:r>
              <a:rPr lang="ru-RU" sz="4400" dirty="0"/>
              <a:t> </a:t>
            </a:r>
            <a:r>
              <a:rPr lang="ru-RU" sz="4400" dirty="0" smtClean="0"/>
              <a:t>Зарплата.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4. Предпринимательство </a:t>
            </a:r>
            <a:r>
              <a:rPr lang="en-US" sz="4400" dirty="0" smtClean="0"/>
              <a:t>=&gt;</a:t>
            </a:r>
            <a:r>
              <a:rPr lang="ru-RU" sz="4400" dirty="0" smtClean="0"/>
              <a:t> прибыль.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72294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Издержки производства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Издержки производства </a:t>
            </a:r>
            <a:r>
              <a:rPr lang="ru-RU" sz="4400" dirty="0" smtClean="0"/>
              <a:t>– затраты производителя на приобретение и использование факторов производства.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722948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Виды издержек: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</a:t>
            </a:r>
            <a:r>
              <a:rPr lang="ru-RU" sz="4400" b="1" dirty="0" smtClean="0"/>
              <a:t>Внутренние</a:t>
            </a:r>
            <a:r>
              <a:rPr lang="ru-RU" sz="4400" dirty="0" smtClean="0"/>
              <a:t> (неявные, экономические).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</a:t>
            </a:r>
            <a:r>
              <a:rPr lang="ru-RU" sz="4400" b="1" dirty="0" smtClean="0"/>
              <a:t>Внешние</a:t>
            </a:r>
            <a:r>
              <a:rPr lang="ru-RU" sz="4400" dirty="0" smtClean="0"/>
              <a:t> (явные, бухгалтерские).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</a:t>
            </a:r>
            <a:r>
              <a:rPr lang="ru-RU" sz="4400" b="1" dirty="0" smtClean="0"/>
              <a:t>Постоянные </a:t>
            </a:r>
            <a:r>
              <a:rPr lang="ru-RU" sz="4400" dirty="0" smtClean="0"/>
              <a:t>(+ амортизация).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4. </a:t>
            </a:r>
            <a:r>
              <a:rPr lang="ru-RU" sz="4400" b="1" dirty="0" smtClean="0"/>
              <a:t>Переменные</a:t>
            </a:r>
            <a:r>
              <a:rPr lang="ru-RU" sz="4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22948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Виды прибыли: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Экономическая прибыль.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Бухгалтерская прибыль.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722948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Виды налогов: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</a:t>
            </a:r>
            <a:r>
              <a:rPr lang="ru-RU" sz="4400" b="1" dirty="0" smtClean="0"/>
              <a:t>Прямые</a:t>
            </a:r>
            <a:r>
              <a:rPr lang="ru-RU" sz="4400" dirty="0" smtClean="0"/>
              <a:t> (НДФЛ).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</a:t>
            </a:r>
            <a:r>
              <a:rPr lang="ru-RU" sz="4400" b="1" dirty="0" smtClean="0"/>
              <a:t>Косвенные</a:t>
            </a:r>
            <a:r>
              <a:rPr lang="ru-RU" sz="4400" dirty="0" smtClean="0"/>
              <a:t> (НДС).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722948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193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Фирма</vt:lpstr>
      <vt:lpstr>Факторы производства</vt:lpstr>
      <vt:lpstr>Факторы производства</vt:lpstr>
      <vt:lpstr>Факторные доходы:</vt:lpstr>
      <vt:lpstr>Издержки производства</vt:lpstr>
      <vt:lpstr>Виды издержек:</vt:lpstr>
      <vt:lpstr>Виды прибыли:</vt:lpstr>
      <vt:lpstr>Виды налогов: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AntoxaToxa</dc:creator>
  <cp:lastModifiedBy>Windows User</cp:lastModifiedBy>
  <cp:revision>8</cp:revision>
  <dcterms:created xsi:type="dcterms:W3CDTF">2018-10-07T16:33:14Z</dcterms:created>
  <dcterms:modified xsi:type="dcterms:W3CDTF">2019-01-01T10:52:42Z</dcterms:modified>
</cp:coreProperties>
</file>