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5" Type="http://schemas.openxmlformats.org/officeDocument/2006/relationships/slide" Target="slides/slide4.xml" /><Relationship Id="rId10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844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739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7197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543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0807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898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389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128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384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335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489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73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19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660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749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752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60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solverbook.com/spravochnik/mexanika/dinamika/zakon-vsemirnogo-tyagoteniya/" TargetMode="External" /><Relationship Id="rId2" Type="http://schemas.openxmlformats.org/officeDocument/2006/relationships/hyperlink" Target="http://ru.solverbook.com/spravochnik/mexanika/kinematika/traektoriya/" TargetMode="External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F1174E-120C-7340-8EA5-8DFA5E2FC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9325" y="4064000"/>
            <a:ext cx="9144000" cy="2387600"/>
          </a:xfrm>
        </p:spPr>
        <p:txBody>
          <a:bodyPr>
            <a:norm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Выполнила ученица 9 класса Анаева М. М</a:t>
            </a:r>
            <a:br>
              <a:rPr lang="ru-RU" sz="3600" b="1">
                <a:solidFill>
                  <a:srgbClr val="FF0000"/>
                </a:solidFill>
              </a:rPr>
            </a:br>
            <a:r>
              <a:rPr lang="ru-RU" sz="3600" b="1">
                <a:solidFill>
                  <a:srgbClr val="FF0000"/>
                </a:solidFill>
              </a:rPr>
              <a:t>Учитель: Алиев Х.Х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53C2157-6348-7C41-8CE2-1C77C4D331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99515">
            <a:off x="53244" y="890648"/>
            <a:ext cx="9144000" cy="2101273"/>
          </a:xfrm>
        </p:spPr>
        <p:txBody>
          <a:bodyPr>
            <a:norm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Презентация на тему :</a:t>
            </a:r>
          </a:p>
          <a:p>
            <a:r>
              <a:rPr lang="ru-RU" sz="4800">
                <a:solidFill>
                  <a:srgbClr val="FF0000"/>
                </a:solidFill>
              </a:rPr>
              <a:t> «Поперечные волны» </a:t>
            </a:r>
          </a:p>
        </p:txBody>
      </p:sp>
    </p:spTree>
    <p:extLst>
      <p:ext uri="{BB962C8B-B14F-4D97-AF65-F5344CB8AC3E}">
        <p14:creationId xmlns:p14="http://schemas.microsoft.com/office/powerpoint/2010/main" val="3470388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5FB0414-8539-0C4D-9B1E-5642B12AA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19545"/>
            <a:ext cx="10515600" cy="5657418"/>
          </a:xfrm>
        </p:spPr>
        <p:txBody>
          <a:bodyPr>
            <a:normAutofit/>
          </a:bodyPr>
          <a:lstStyle/>
          <a:p>
            <a:r>
              <a:rPr lang="ru-RU" sz="3600" b="1" i="0">
                <a:solidFill>
                  <a:srgbClr val="2C3239"/>
                </a:solidFill>
                <a:effectLst/>
                <a:latin typeface="Open Sans"/>
              </a:rPr>
              <a:t>Поперечная волна</a:t>
            </a:r>
            <a:r>
              <a:rPr lang="ru-RU" sz="3600" b="0" i="0">
                <a:solidFill>
                  <a:srgbClr val="2C3239"/>
                </a:solidFill>
                <a:effectLst/>
                <a:latin typeface="Open Sans"/>
              </a:rPr>
              <a:t> – это волна, при распространении которой смещение частиц среды происходит в направлении, перпендикулярном распространению волны</a:t>
            </a:r>
            <a:endParaRPr lang="ru-RU" sz="3600"/>
          </a:p>
        </p:txBody>
      </p:sp>
    </p:spTree>
    <p:extLst>
      <p:ext uri="{BB962C8B-B14F-4D97-AF65-F5344CB8AC3E}">
        <p14:creationId xmlns:p14="http://schemas.microsoft.com/office/powerpoint/2010/main" val="135482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A9C455F-4614-5C4A-B363-63BB8DB7F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20584"/>
            <a:ext cx="10515600" cy="5756379"/>
          </a:xfrm>
        </p:spPr>
        <p:txBody>
          <a:bodyPr>
            <a:normAutofit/>
          </a:bodyPr>
          <a:lstStyle/>
          <a:p>
            <a:r>
              <a:rPr lang="ru-RU" sz="3600" b="0" i="0">
                <a:solidFill>
                  <a:srgbClr val="2C3239"/>
                </a:solidFill>
                <a:effectLst/>
                <a:latin typeface="Open Sans"/>
              </a:rPr>
              <a:t>Причиной поперечной волны является деформация сдвига одного слоя среды относительно другого. При распространении поперечной волны в среде образуются гребни и впадины. Жидкости и газы, в отличие от твердых тел, не обладают упругостью по отношению к сдвигу слоев, т.е. не оказывают сопротивления изменению формы. Поэтому поперечные волны могут распространяться только в твердых телах.</a:t>
            </a:r>
            <a:endParaRPr lang="ru-RU" sz="3600"/>
          </a:p>
        </p:txBody>
      </p:sp>
    </p:spTree>
    <p:extLst>
      <p:ext uri="{BB962C8B-B14F-4D97-AF65-F5344CB8AC3E}">
        <p14:creationId xmlns:p14="http://schemas.microsoft.com/office/powerpoint/2010/main" val="1424885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39969AF-4C48-4D42-AA4B-039AAA9A2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914" y="173182"/>
            <a:ext cx="10515600" cy="4096988"/>
          </a:xfrm>
        </p:spPr>
        <p:txBody>
          <a:bodyPr>
            <a:noAutofit/>
          </a:bodyPr>
          <a:lstStyle/>
          <a:p>
            <a:r>
              <a:rPr lang="ru-RU" sz="3200" b="0" i="0">
                <a:solidFill>
                  <a:srgbClr val="2C3239"/>
                </a:solidFill>
                <a:effectLst/>
                <a:latin typeface="Open Sans"/>
              </a:rPr>
              <a:t>Примерами поперечных волн могут служить волны, бегущие по натянутой веревке или по струне.</a:t>
            </a:r>
          </a:p>
          <a:p>
            <a:r>
              <a:rPr lang="ru-RU" sz="3200" b="0" i="0">
                <a:solidFill>
                  <a:srgbClr val="2C3239"/>
                </a:solidFill>
                <a:effectLst/>
                <a:latin typeface="Open Sans"/>
              </a:rPr>
              <a:t>Волны на поверхности жидкости не являются ни продольными, ни поперечными. Если бросить на поверхность воды поплавок, то можно увидеть, что он движется, покачиваясь на волнах, по круговой </a:t>
            </a:r>
            <a:r>
              <a:rPr lang="ru-RU" sz="3200" b="0" i="0" u="none" strike="noStrike">
                <a:solidFill>
                  <a:srgbClr val="3A7EA5"/>
                </a:solidFill>
                <a:effectLst/>
                <a:latin typeface="Open Sans"/>
                <a:hlinkClick r:id="rId2" tooltip="Траектория"/>
              </a:rPr>
              <a:t>траектории</a:t>
            </a:r>
            <a:r>
              <a:rPr lang="ru-RU" sz="3200" b="0" i="0">
                <a:solidFill>
                  <a:srgbClr val="2C3239"/>
                </a:solidFill>
                <a:effectLst/>
                <a:latin typeface="Open Sans"/>
              </a:rPr>
              <a:t>. Таким образом, волна на поверхности жидкости имеет как поперечную, так и продольную компоненты. На поверхности жидкости также могут возникать волны особого типа – так называемые </a:t>
            </a:r>
            <a:r>
              <a:rPr lang="ru-RU" sz="3200" b="1" i="0">
                <a:solidFill>
                  <a:srgbClr val="2C3239"/>
                </a:solidFill>
                <a:effectLst/>
                <a:latin typeface="Open Sans"/>
              </a:rPr>
              <a:t>поверхностные волны</a:t>
            </a:r>
            <a:r>
              <a:rPr lang="ru-RU" sz="3200" b="0" i="0">
                <a:solidFill>
                  <a:srgbClr val="2C3239"/>
                </a:solidFill>
                <a:effectLst/>
                <a:latin typeface="Open Sans"/>
              </a:rPr>
              <a:t>. Они возникают в результате действия </a:t>
            </a:r>
            <a:r>
              <a:rPr lang="ru-RU" sz="3200" b="0" i="0" u="none" strike="noStrike">
                <a:solidFill>
                  <a:srgbClr val="3A7EA5"/>
                </a:solidFill>
                <a:effectLst/>
                <a:latin typeface="Open Sans"/>
                <a:hlinkClick r:id="rId3" tooltip="Закон всемирного тяготения. Сила тяжести"/>
              </a:rPr>
              <a:t>силы тяжести</a:t>
            </a:r>
            <a:r>
              <a:rPr lang="ru-RU" sz="3200" b="0" i="0">
                <a:solidFill>
                  <a:srgbClr val="2C3239"/>
                </a:solidFill>
                <a:effectLst/>
                <a:latin typeface="Open Sans"/>
              </a:rPr>
              <a:t> и силы поверхностного натяжения.</a:t>
            </a:r>
          </a:p>
          <a:p>
            <a:br>
              <a:rPr lang="ru-RU" sz="3200"/>
            </a:br>
            <a:endParaRPr lang="ru-RU" sz="3200"/>
          </a:p>
        </p:txBody>
      </p:sp>
    </p:spTree>
    <p:extLst>
      <p:ext uri="{BB962C8B-B14F-4D97-AF65-F5344CB8AC3E}">
        <p14:creationId xmlns:p14="http://schemas.microsoft.com/office/powerpoint/2010/main" val="1674941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58D6758-F729-4040-9DDC-2FACF19283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551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46350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5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Выполнила ученица 9 класса Анаева М. М Учитель: Алиев Х.Х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 ученица 9 класса Анаева М. М Учитель: Алиев Х.Х</dc:title>
  <dc:creator>79187296693</dc:creator>
  <cp:lastModifiedBy>79187296693</cp:lastModifiedBy>
  <cp:revision>1</cp:revision>
  <dcterms:created xsi:type="dcterms:W3CDTF">2018-12-24T14:56:04Z</dcterms:created>
  <dcterms:modified xsi:type="dcterms:W3CDTF">2018-12-24T15:12:27Z</dcterms:modified>
</cp:coreProperties>
</file>