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5" r:id="rId1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86" y="-26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Прямая соединительная линия 7"/>
          <p:cNvCxnSpPr/>
          <p:nvPr/>
        </p:nvCxnSpPr>
        <p:spPr>
          <a:xfrm>
            <a:off x="1463675" y="3549650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Прямая соединительная линия 12"/>
          <p:cNvCxnSpPr/>
          <p:nvPr/>
        </p:nvCxnSpPr>
        <p:spPr>
          <a:xfrm>
            <a:off x="4708525" y="3549650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Овал 13"/>
          <p:cNvSpPr/>
          <p:nvPr/>
        </p:nvSpPr>
        <p:spPr>
          <a:xfrm>
            <a:off x="4540250" y="3525838"/>
            <a:ext cx="46038" cy="46037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7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CEE222-0990-4F4D-A4D8-96873A528B31}" type="datetimeFigureOut">
              <a:rPr lang="ru-RU"/>
              <a:pPr>
                <a:defRPr/>
              </a:pPr>
              <a:t>20.02.2018</a:t>
            </a:fld>
            <a:endParaRPr lang="ru-RU"/>
          </a:p>
        </p:txBody>
      </p:sp>
      <p:sp>
        <p:nvSpPr>
          <p:cNvPr id="8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F882EB-A1B1-4765-B2F8-0E9FAF16AE5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AE84E6-26DB-4DBD-9060-E7BC7EA85879}" type="datetimeFigureOut">
              <a:rPr lang="ru-RU"/>
              <a:pPr>
                <a:defRPr/>
              </a:pPr>
              <a:t>20.02.2018</a:t>
            </a:fld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D046DF-C507-4E14-947B-EB53F0318E6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BD5F67-32C9-4DE9-8F7A-81571A434014}" type="datetimeFigureOut">
              <a:rPr lang="ru-RU"/>
              <a:pPr>
                <a:defRPr/>
              </a:pPr>
              <a:t>20.02.2018</a:t>
            </a:fld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089A79-3BB0-46DA-81A6-158385917A0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B11973-BCCC-405F-B957-1D21D41E0EB7}" type="datetimeFigureOut">
              <a:rPr lang="ru-RU"/>
              <a:pPr>
                <a:defRPr/>
              </a:pPr>
              <a:t>20.02.2018</a:t>
            </a:fld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126D67-E088-4D44-AC76-8033CC638C2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Прямая соединительная линия 6"/>
          <p:cNvCxnSpPr/>
          <p:nvPr/>
        </p:nvCxnSpPr>
        <p:spPr>
          <a:xfrm>
            <a:off x="685800" y="4916488"/>
            <a:ext cx="7924800" cy="4762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AE9A62-30EB-4BE0-A8CF-6278BE78852D}" type="datetimeFigureOut">
              <a:rPr lang="ru-RU"/>
              <a:pPr>
                <a:defRPr/>
              </a:pPr>
              <a:t>20.02.2018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58F89B-3129-414C-B875-8721E08275E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1D8DE7-F852-4457-ABAF-1DC2365C5FEB}" type="datetimeFigureOut">
              <a:rPr lang="ru-RU"/>
              <a:pPr>
                <a:defRPr/>
              </a:pPr>
              <a:t>20.02.2018</a:t>
            </a:fld>
            <a:endParaRPr lang="ru-RU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1C3B3D-6091-40EE-A465-8B4B25796FB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Прямая соединительная линия 9"/>
          <p:cNvCxnSpPr/>
          <p:nvPr/>
        </p:nvCxnSpPr>
        <p:spPr>
          <a:xfrm>
            <a:off x="563563" y="2179638"/>
            <a:ext cx="3748087" cy="1587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16"/>
          <p:cNvCxnSpPr/>
          <p:nvPr/>
        </p:nvCxnSpPr>
        <p:spPr>
          <a:xfrm>
            <a:off x="4754563" y="2179638"/>
            <a:ext cx="3749675" cy="1587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A18285-E3EA-4745-9908-AFB719952E3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Дата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D67B6C-2D81-4C41-AA4C-798914B99EF2}" type="datetimeFigureOut">
              <a:rPr lang="ru-RU"/>
              <a:pPr>
                <a:defRPr/>
              </a:pPr>
              <a:t>20.02.2018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8C17A3-CA1C-42D0-BE6A-D92DC573B0BE}" type="datetimeFigureOut">
              <a:rPr lang="ru-RU"/>
              <a:pPr>
                <a:defRPr/>
              </a:pPr>
              <a:t>20.02.2018</a:t>
            </a:fld>
            <a:endParaRPr lang="ru-RU"/>
          </a:p>
        </p:txBody>
      </p:sp>
      <p:sp>
        <p:nvSpPr>
          <p:cNvPr id="4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D42836-6964-406C-86C6-AE4B1290143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20629D-5012-4EB5-B64C-D2B6AC302088}" type="datetimeFigureOut">
              <a:rPr lang="ru-RU"/>
              <a:pPr>
                <a:defRPr/>
              </a:pPr>
              <a:t>20.02.2018</a:t>
            </a:fld>
            <a:endParaRPr lang="ru-RU"/>
          </a:p>
        </p:txBody>
      </p:sp>
      <p:sp>
        <p:nvSpPr>
          <p:cNvPr id="3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9E3500-6E55-4226-818D-9E6BAF5F54C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CEFF1A-1A7E-4771-871F-C389B44278AC}" type="datetimeFigureOut">
              <a:rPr lang="ru-RU"/>
              <a:pPr>
                <a:defRPr/>
              </a:pPr>
              <a:t>20.02.2018</a:t>
            </a:fld>
            <a:endParaRPr lang="ru-RU"/>
          </a:p>
        </p:txBody>
      </p:sp>
      <p:sp>
        <p:nvSpPr>
          <p:cNvPr id="6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4DF4F4-4065-4056-9014-54229A61F52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>
            <a:normAutofit/>
          </a:bodyPr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DB7F46-EAC1-4ECE-A7FF-6A461261CD9D}" type="datetimeFigureOut">
              <a:rPr lang="ru-RU"/>
              <a:pPr>
                <a:defRPr/>
              </a:pPr>
              <a:t>20.02.2018</a:t>
            </a:fld>
            <a:endParaRPr lang="ru-RU"/>
          </a:p>
        </p:txBody>
      </p:sp>
      <p:sp>
        <p:nvSpPr>
          <p:cNvPr id="6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292028-3757-4DE9-8D73-52E2979DD12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Текст 8"/>
          <p:cNvSpPr>
            <a:spLocks noGrp="1"/>
          </p:cNvSpPr>
          <p:nvPr>
            <p:ph type="body" idx="1"/>
          </p:nvPr>
        </p:nvSpPr>
        <p:spPr bwMode="auto">
          <a:xfrm>
            <a:off x="457200" y="1447800"/>
            <a:ext cx="8229600" cy="4678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950"/>
            <a:ext cx="2590800" cy="384175"/>
          </a:xfrm>
          <a:prstGeom prst="rect">
            <a:avLst/>
          </a:prstGeom>
        </p:spPr>
        <p:txBody>
          <a:bodyPr vert="horz" anchor="ctr" anchorCtr="0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A059198-F9BD-4877-9C83-440DF06CB473}" type="datetimeFigureOut">
              <a:rPr lang="ru-RU"/>
              <a:pPr>
                <a:defRPr/>
              </a:pPr>
              <a:t>20.02.2018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950"/>
            <a:ext cx="3581400" cy="384175"/>
          </a:xfrm>
          <a:prstGeom prst="rect">
            <a:avLst/>
          </a:prstGeom>
        </p:spPr>
        <p:txBody>
          <a:bodyPr vert="horz" anchor="ctr" anchorCtr="0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725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600" baseline="0" smtClean="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C3E0AEF-A6CF-4A2A-8278-48CEE549B6E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8" r:id="rId1"/>
    <p:sldLayoutId id="2147483702" r:id="rId2"/>
    <p:sldLayoutId id="2147483709" r:id="rId3"/>
    <p:sldLayoutId id="2147483703" r:id="rId4"/>
    <p:sldLayoutId id="2147483710" r:id="rId5"/>
    <p:sldLayoutId id="2147483704" r:id="rId6"/>
    <p:sldLayoutId id="2147483705" r:id="rId7"/>
    <p:sldLayoutId id="2147483711" r:id="rId8"/>
    <p:sldLayoutId id="2147483712" r:id="rId9"/>
    <p:sldLayoutId id="2147483706" r:id="rId10"/>
    <p:sldLayoutId id="2147483707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lang="en-US" sz="4200" kern="1200" spc="-10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2pPr>
      <a:lvl3pPr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3pPr>
      <a:lvl4pPr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4pPr>
      <a:lvl5pPr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9pPr>
    </p:titleStyle>
    <p:bodyStyle>
      <a:lvl1pPr marL="273050" indent="-273050" algn="l" rtl="0" fontAlgn="base">
        <a:spcBef>
          <a:spcPts val="600"/>
        </a:spcBef>
        <a:spcAft>
          <a:spcPct val="0"/>
        </a:spcAft>
        <a:buClr>
          <a:schemeClr val="accent2"/>
        </a:buClr>
        <a:buSzPct val="8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fontAlgn="base">
        <a:spcBef>
          <a:spcPts val="300"/>
        </a:spcBef>
        <a:spcAft>
          <a:spcPct val="0"/>
        </a:spcAft>
        <a:buClr>
          <a:srgbClr val="9759A4"/>
        </a:buClr>
        <a:buSzPct val="85000"/>
        <a:buFont typeface="Wingdings 2" pitchFamily="18" charset="2"/>
        <a:buChar char=""/>
        <a:defRPr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4888" indent="-228600" algn="l" rtl="0" fontAlgn="base">
        <a:spcBef>
          <a:spcPts val="300"/>
        </a:spcBef>
        <a:spcAft>
          <a:spcPct val="0"/>
        </a:spcAft>
        <a:buClr>
          <a:srgbClr val="7D4989"/>
        </a:buClr>
        <a:buSzPct val="85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79525" indent="-228600" algn="l" rtl="0" fontAlgn="base">
        <a:spcBef>
          <a:spcPts val="300"/>
        </a:spcBef>
        <a:spcAft>
          <a:spcPct val="0"/>
        </a:spcAft>
        <a:buClr>
          <a:srgbClr val="9759A4"/>
        </a:buClr>
        <a:buSzPct val="85000"/>
        <a:buFont typeface="Wingdings 2" pitchFamily="18" charset="2"/>
        <a:buChar char="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163" indent="-228600" algn="l" rtl="0" fontAlgn="base">
        <a:spcBef>
          <a:spcPts val="338"/>
        </a:spcBef>
        <a:spcAft>
          <a:spcPct val="0"/>
        </a:spcAft>
        <a:buClr>
          <a:srgbClr val="9759A4"/>
        </a:buClr>
        <a:buSzPct val="85000"/>
        <a:buFont typeface="Wingdings 2" pitchFamily="18" charset="2"/>
        <a:buChar char="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57200" y="3700463"/>
            <a:ext cx="8305800" cy="1143000"/>
          </a:xfrm>
        </p:spPr>
        <p:txBody>
          <a:bodyPr/>
          <a:lstStyle/>
          <a:p>
            <a:pPr fontAlgn="auto">
              <a:spcAft>
                <a:spcPts val="0"/>
              </a:spcAft>
              <a:buFont typeface="Wingdings 2"/>
              <a:buNone/>
              <a:defRPr/>
            </a:pPr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57200" y="357166"/>
            <a:ext cx="8305800" cy="571504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b="1" smtClean="0">
                <a:solidFill>
                  <a:srgbClr val="FF0000"/>
                </a:solidFill>
              </a:rPr>
              <a:t>Красная площадь</a:t>
            </a:r>
            <a:endParaRPr lang="ru-RU" b="1">
              <a:solidFill>
                <a:srgbClr val="FF0000"/>
              </a:solidFill>
            </a:endParaRPr>
          </a:p>
        </p:txBody>
      </p:sp>
      <p:pic>
        <p:nvPicPr>
          <p:cNvPr id="13315" name="Picture 2" descr="F:\москва\Красная-площадь-Москва-Россия-фото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625" y="928688"/>
            <a:ext cx="8358188" cy="5357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10800000" flipV="1">
            <a:off x="914400" y="6215082"/>
            <a:ext cx="7801004" cy="357190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mtClean="0"/>
              <a:t>Московский Кремль</a:t>
            </a:r>
            <a:endParaRPr lang="ru-RU"/>
          </a:p>
        </p:txBody>
      </p:sp>
      <p:pic>
        <p:nvPicPr>
          <p:cNvPr id="14341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9750" y="549275"/>
            <a:ext cx="8135938" cy="5472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561956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mtClean="0">
                <a:solidFill>
                  <a:srgbClr val="C00000"/>
                </a:solidFill>
              </a:rPr>
              <a:t>Спасская башня Кремля</a:t>
            </a:r>
            <a:endParaRPr lang="ru-RU">
              <a:solidFill>
                <a:srgbClr val="C00000"/>
              </a:solidFill>
            </a:endParaRPr>
          </a:p>
        </p:txBody>
      </p:sp>
      <p:pic>
        <p:nvPicPr>
          <p:cNvPr id="15362" name="Picture 2" descr="F:\москва\24769295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428750" y="642938"/>
            <a:ext cx="6143625" cy="592931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214290"/>
            <a:ext cx="8229600" cy="500066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b="1" smtClean="0">
                <a:solidFill>
                  <a:srgbClr val="C00000"/>
                </a:solidFill>
              </a:rPr>
              <a:t>Останкинская башня</a:t>
            </a:r>
            <a:endParaRPr lang="ru-RU" b="1">
              <a:solidFill>
                <a:srgbClr val="C00000"/>
              </a:solidFill>
            </a:endParaRPr>
          </a:p>
        </p:txBody>
      </p:sp>
      <p:pic>
        <p:nvPicPr>
          <p:cNvPr id="16386" name="Picture 2" descr="F:\москва\0b0e05752e4f1353b55ef037889dd69a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928688" y="1071563"/>
            <a:ext cx="7572375" cy="528637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929330"/>
            <a:ext cx="8229600" cy="714380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b="1" smtClean="0">
                <a:solidFill>
                  <a:srgbClr val="C00000"/>
                </a:solidFill>
              </a:rPr>
              <a:t>Памятник Юрию Долгорукому</a:t>
            </a:r>
            <a:endParaRPr lang="ru-RU" b="1">
              <a:solidFill>
                <a:srgbClr val="C00000"/>
              </a:solidFill>
            </a:endParaRPr>
          </a:p>
        </p:txBody>
      </p:sp>
      <p:pic>
        <p:nvPicPr>
          <p:cNvPr id="17410" name="Picture 2" descr="F:\москва\612079_original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928688" y="285750"/>
            <a:ext cx="7286625" cy="550068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8229600" cy="714380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b="1" smtClean="0">
                <a:solidFill>
                  <a:srgbClr val="C00000"/>
                </a:solidFill>
              </a:rPr>
              <a:t>Театр кукол</a:t>
            </a:r>
            <a:endParaRPr lang="ru-RU" b="1">
              <a:solidFill>
                <a:srgbClr val="C00000"/>
              </a:solidFill>
            </a:endParaRPr>
          </a:p>
        </p:txBody>
      </p:sp>
      <p:pic>
        <p:nvPicPr>
          <p:cNvPr id="18434" name="Picture 2" descr="F:\москва\55afa96da6aceafbd6b2a29cd78c0bae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500063" y="928688"/>
            <a:ext cx="8286750" cy="542925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653210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b="1" smtClean="0">
                <a:solidFill>
                  <a:srgbClr val="C00000"/>
                </a:solidFill>
              </a:rPr>
              <a:t>Храм Христа Спасителя</a:t>
            </a:r>
            <a:endParaRPr lang="ru-RU" b="1">
              <a:solidFill>
                <a:srgbClr val="C00000"/>
              </a:solidFill>
            </a:endParaRPr>
          </a:p>
        </p:txBody>
      </p:sp>
      <p:pic>
        <p:nvPicPr>
          <p:cNvPr id="19458" name="Picture 2" descr="F:\храм-христа-спасителя-москва-россия-Christ-the-Savior-Cathedral-Moscow-Russia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000125" y="1524000"/>
            <a:ext cx="7143750" cy="4572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490518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b="1" smtClean="0">
                <a:solidFill>
                  <a:srgbClr val="C00000"/>
                </a:solidFill>
              </a:rPr>
              <a:t>Московский зоопарк</a:t>
            </a:r>
            <a:endParaRPr lang="ru-RU" b="1">
              <a:solidFill>
                <a:srgbClr val="C00000"/>
              </a:solidFill>
            </a:endParaRPr>
          </a:p>
        </p:txBody>
      </p:sp>
      <p:pic>
        <p:nvPicPr>
          <p:cNvPr id="20482" name="Picture 2" descr="F:\moskovskiyzoopark_1472805967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509588" y="714375"/>
            <a:ext cx="8124825" cy="56435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715016"/>
            <a:ext cx="8229600" cy="857256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b="1" smtClean="0">
                <a:solidFill>
                  <a:srgbClr val="C00000"/>
                </a:solidFill>
              </a:rPr>
              <a:t>Московский цирк Никулина</a:t>
            </a:r>
            <a:endParaRPr lang="ru-RU" b="1">
              <a:solidFill>
                <a:srgbClr val="C00000"/>
              </a:solidFill>
            </a:endParaRPr>
          </a:p>
        </p:txBody>
      </p:sp>
      <p:pic>
        <p:nvPicPr>
          <p:cNvPr id="21506" name="Picture 2" descr="F:\москва\794130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85750" y="357188"/>
            <a:ext cx="8572500" cy="5334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53</TotalTime>
  <Words>0</Words>
  <Application>Microsoft Office PowerPoint</Application>
  <PresentationFormat>Экран (4:3)</PresentationFormat>
  <Paragraphs>0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Шаблон оформления</vt:lpstr>
      </vt:variant>
      <vt:variant>
        <vt:i4>6</vt:i4>
      </vt:variant>
      <vt:variant>
        <vt:lpstr>Заголовки слайдов</vt:lpstr>
      </vt:variant>
      <vt:variant>
        <vt:i4>9</vt:i4>
      </vt:variant>
    </vt:vector>
  </HeadingPairs>
  <TitlesOfParts>
    <vt:vector size="19" baseType="lpstr">
      <vt:lpstr>Constantia</vt:lpstr>
      <vt:lpstr>Arial</vt:lpstr>
      <vt:lpstr>Wingdings 2</vt:lpstr>
      <vt:lpstr>Calibri</vt:lpstr>
      <vt:lpstr>Бумажная</vt:lpstr>
      <vt:lpstr>Бумажная</vt:lpstr>
      <vt:lpstr>Бумажная</vt:lpstr>
      <vt:lpstr>Бумажная</vt:lpstr>
      <vt:lpstr>Бумажная</vt:lpstr>
      <vt:lpstr>Бумажная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User</cp:lastModifiedBy>
  <cp:revision>25</cp:revision>
  <dcterms:created xsi:type="dcterms:W3CDTF">2018-02-14T16:17:57Z</dcterms:created>
  <dcterms:modified xsi:type="dcterms:W3CDTF">2018-02-20T14:14:59Z</dcterms:modified>
</cp:coreProperties>
</file>