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88" r:id="rId2"/>
    <p:sldId id="284" r:id="rId3"/>
    <p:sldId id="258" r:id="rId4"/>
    <p:sldId id="267" r:id="rId5"/>
    <p:sldId id="259" r:id="rId6"/>
    <p:sldId id="268" r:id="rId7"/>
    <p:sldId id="260" r:id="rId8"/>
    <p:sldId id="270" r:id="rId9"/>
    <p:sldId id="269" r:id="rId10"/>
    <p:sldId id="273" r:id="rId11"/>
    <p:sldId id="271" r:id="rId12"/>
    <p:sldId id="286" r:id="rId13"/>
    <p:sldId id="272" r:id="rId14"/>
    <p:sldId id="276" r:id="rId15"/>
    <p:sldId id="275" r:id="rId16"/>
    <p:sldId id="285" r:id="rId17"/>
    <p:sldId id="277" r:id="rId18"/>
    <p:sldId id="283" r:id="rId19"/>
    <p:sldId id="278" r:id="rId20"/>
    <p:sldId id="279" r:id="rId21"/>
    <p:sldId id="280" r:id="rId22"/>
    <p:sldId id="282" r:id="rId23"/>
    <p:sldId id="281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022" y="5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48D19-4EEF-45D2-B928-3FDF812D0054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95D42-A9FC-4FF8-982D-1BB30ACEF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2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66" y="2643174"/>
            <a:ext cx="6500834" cy="9848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еройской юности черты»</a:t>
            </a:r>
          </a:p>
          <a:p>
            <a:endParaRPr lang="ru-RU" dirty="0" smtClean="0"/>
          </a:p>
        </p:txBody>
      </p:sp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origina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52" y="4357686"/>
            <a:ext cx="636345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0ra_ksm_0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84" y="2857488"/>
            <a:ext cx="4620216" cy="324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04" y="2285984"/>
            <a:ext cx="6215106" cy="5586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Ждала, когда вода начнет меня выталкивать.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Надо ли говорить о том, что строгий педагог сменил гнев на милость, и никто из студенток в тот день не получил плохих оценок.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Активной комсомолкой была и Нина Федоровна Воронцова – завуч по психолого-педагогической работе. Секретарь комсомольской организации факультета в институте,  Нина Федоровна была заводилой всех интересных дел, одним из которых была организация встречи с участниками всесоюзной стройки КАМАЗ. ВЛКСМ шефствовал над многими всесоюзными стройками (БАМ, КАМАЗ, Московский метрополитен и др.). И где бы ни трудились комсомольцы, они везде добивались впечатляющих результатов, работали с огоньком, на подъеме, а труд их был проявлением заботы о своей стране, любви к Родине.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Патриотизм комсомольцев в полной мере проявлялся в годы Великой Отечественной войны. Ни опасности фронтовой жизни, ни лишения не пугали передовую молодежь. В наиболее тяжелые для страны дни комсомол</a:t>
            </a:r>
          </a:p>
          <a:p>
            <a:pPr algn="just">
              <a:lnSpc>
                <a:spcPct val="150000"/>
              </a:lnSpc>
            </a:pPr>
            <a:endParaRPr lang="ru-RU" sz="1400" dirty="0" smtClean="0"/>
          </a:p>
          <a:p>
            <a:pPr algn="just">
              <a:lnSpc>
                <a:spcPct val="150000"/>
              </a:lnSpc>
            </a:pP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145081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58" y="4857752"/>
            <a:ext cx="3596665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56c4000847778_004-a-822-yu-5-f-12-y-00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66" y="2357422"/>
            <a:ext cx="337500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8" y="2500298"/>
            <a:ext cx="5929354" cy="493981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отдавал фронту лучшие свои силы: с 1941 по 1945 гг. в ВЛКСМ вступило около 12 млн. юношей и девушек. Из старых подшивок газеты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Дзержинец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которые бережно хранятся в нашем музее, я узнал, что в нашем детском доме работала Людмила Михайловна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Шайтанова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Будучи двенадцатилетней комсомолкой, она одной из первых добилась того, чтобы ее отправили на фронт. О том событии, поставившем Людмилу Михайловну в строй защитников Отечества, лаконично сказано в ее красноармейской книжке: «Май 1942 год – досрочный призыв».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Военные годы сделали Людмилу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Шайтанову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опытным воином, настоящей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прибористкой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умелой защитницей советского неба. Живая, на редкость подвижная, она почти всегда первой успевала занять свое место у прибора управления артиллерийским зенитным огнем. Действовала быстро, четко. А уже в сорок третьем на ее груди засверкал знак «Отличный артиллерист».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41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26" y="2428860"/>
            <a:ext cx="3150000" cy="450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56" y="2643174"/>
            <a:ext cx="5857916" cy="42934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Воспитанники нашего детского дома встретились с Людмилой Михайловной и были поражены ее оптимизмом, энергией, добротой. Душа у Людмилы Михайловны осталась молодой, как в комсомольские годы. 	Комсомол воспитывал настоящих граждан своей страны, любящих и преданных. Они жили только одним стремлением – уничтожить врага, отстоять свободу и независимость Отчизны. За выдающиеся заслуги перед Родиной в годы Великой Отечественной войны 24 июня 1945 года ВЛКСМ был награжден орденом Ленина.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Работая над статьей, я узнал много нового о комсомоле и понял, что эта организация играла огромную роль в жизни юношей и девушек. Поэтому сколько бы ни прошло лет, для них, бывших комсомольцев, комсомольская юность останется порою дружбы и романтики, мужества и героизма, целеустремленности и трудолюбия.</a:t>
            </a: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9fa1da93-81bc-4e4e-aaea-fb34b569044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36" y="2928926"/>
            <a:ext cx="4320000" cy="324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66" y="3143240"/>
            <a:ext cx="6715172" cy="41242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«Юность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комсомольская моя»</a:t>
            </a:r>
            <a:endParaRPr 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- Махов Илья Николаевич,  15 лет.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Нижегородская область, город Дзержинск, ул.Буденного, д.20.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ГКОУ «Дзержинский санаторный детский дом»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Приказчикова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Татьяна Владимировна, 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образования.</a:t>
            </a:r>
          </a:p>
          <a:p>
            <a:pPr algn="ctr">
              <a:lnSpc>
                <a:spcPct val="150000"/>
              </a:lnSpc>
            </a:pPr>
            <a:endParaRPr lang="ru-RU" sz="1400" dirty="0" smtClean="0"/>
          </a:p>
          <a:p>
            <a:pPr algn="ctr">
              <a:lnSpc>
                <a:spcPct val="150000"/>
              </a:lnSpc>
            </a:pP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548814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40" y="2428860"/>
            <a:ext cx="3396900" cy="468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80" y="2285984"/>
            <a:ext cx="6286520" cy="5586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29 октября – День рождения комсомола. Комсомол - Всесоюзный Ленинский Коммунистический Союз Молодежи родился в 1918 году. И вот ВЛКСМ отмечает уже свое 100-летие. Но комсомол не стареет,  его «вечная молодость» объяснима, ведь она напрямую связана с молодостью тысяч людей, посвятивших ему свою жизнь. Конечно, для большинства сегодня этот день в календаре – всего лишь один из прочих. Но есть люди, для которых День рождения комсомола - большой праздник. И в нашем детском доме есть такие!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Многие из сотрудников старшего поколения были комсомольцами и очень тепло вспоминают об этом времени. Музыкальный руководитель Лариса Викторовна Родионова до сих пор помнит, как плакала, когда ее не приняли в комсомол. «Мне было 13 лет, - рассказывает о себе Лариса Викторовна, - а принимали в комсомол с четырнадцати. Все ребята в нашем классе были уже комсомольцами, и мне было обидно до слез, ведь я готовилась к вступлению в организацию, знала ответы на все вопросы. Самое интересное то, что меня все же приняли, сделали ради меня исключение, наверное, принимающих тронули мои слезы. </a:t>
            </a:r>
          </a:p>
          <a:p>
            <a:pPr algn="just">
              <a:lnSpc>
                <a:spcPct val="150000"/>
              </a:lnSpc>
            </a:pP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komsomo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8" y="2857488"/>
            <a:ext cx="4864865" cy="324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81008_19115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66" y="2786050"/>
            <a:ext cx="576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42" y="2285984"/>
            <a:ext cx="6143668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А какой интересной была комсомольская жизнь! Особенно запомнились походы, вечера, субботники, которые всегда были не в тягость, а в радость. Я горжусь тем, что была комсомолкой!»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Секретарем комсомольской организации Североуральской школы-интерната, комсоргом факультета в институте была Зоя Тимофеевна. «Комсомольцы всегда следили за порядком в интернате, - вспоминает Зоя Тимофеевна, - вместе с группами дежурили на этажах. Попробуй только насори или появись с запахом табака, тебя так отчитают, что больше ни за что не нарушишь дисциплину. Комсомольцы шефствовали над малышами, вызывали их на соревнования: кто больше соберет макулатуры, металлолома, лекарственных растений. Так однажды малыши победили в сборе березовых почек, мы сами были виноваты: увлеклись играми и песнями. Но это было один раз, потому что мы, комсомольцы, были очень трудолюбивыми. Мы убирались в комнатах, заготавливали дрова на зиму, шили одежду (например, все наши девочки на выпускной вечер пришли в сшитых своими руками платьях),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4.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64" y="2357422"/>
            <a:ext cx="330983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0126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36" y="4929190"/>
            <a:ext cx="416000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46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56" y="2643174"/>
            <a:ext cx="6143644" cy="42934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выращивали картошку, косили сено, откармливали поросят, кроликов, выезжали на посадки деревьев. И как радостно было увидеть наши деревья через 45 лет, именно через столько лет встретился наш выпуск – деревья стали такими большими! Вспоминаются и праздники, концерты. В них принимали участие музыкальный оркестр и хор интерната. Мы гремели на всю область и часто в конкурсах занимали призовые места».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Интересно жили комсомольцы, можно позавидовать. Но мы не будем отчаиваться, потому что в нашем детском доме тоже есть свое молодежное объединение - "Парусник". Наш "Парусник" продолжает лучшие комсомольские традиции – совершаем добрые дела, помогаем младшим, устраиваем концерты для ветеранов войн и военнослужащих, проводим патриотические акции.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Мы постараемся быть достойными преемниками комсомола!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81125_10075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14" y="2571737"/>
            <a:ext cx="2786082" cy="4155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Рисунок 12" descr="IMG_20181126_21350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06079">
            <a:off x="579777" y="2954308"/>
            <a:ext cx="256720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56436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«Мой комсомол»</a:t>
            </a:r>
            <a:endParaRPr 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Арстов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Денис Николаевич,  15 лет.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Нижегородская область, город Дзержинск, ул.Буденного, д.20.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ГКОУ «Дзержинский санаторный детский дом».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 – Редько Наталья Васильевна, 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педагог-организатор.</a:t>
            </a:r>
          </a:p>
          <a:p>
            <a:pPr algn="ctr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uAu4tJR62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66" y="2643174"/>
            <a:ext cx="6217535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2857488"/>
            <a:ext cx="5572164" cy="414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 лет прошло, 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он родился,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Трудолюбивый,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героический, 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свободный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81125_16542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8" y="3214678"/>
            <a:ext cx="2571486" cy="342899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Рисунок 10" descr="IMG_20181125_16543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8" y="3214678"/>
            <a:ext cx="2571744" cy="342899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2571736"/>
            <a:ext cx="557216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Поступками его народ 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гордился.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Ведь он был смелый,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дерзкий, 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благородный.</a:t>
            </a:r>
          </a:p>
          <a:p>
            <a:pPr algn="r">
              <a:lnSpc>
                <a:spcPct val="150000"/>
              </a:lnSpc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66" y="3000364"/>
            <a:ext cx="6286544" cy="38779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Комсомол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судьбе моей семьи»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Роман Алексеевич,  14 лет.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Нижегородская область, город Дзержинск, ул.Буденного, д.20.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ГКОУ «Дзержинский санаторный детский дом».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Приказчикова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Татьяна Владимировна, 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образования.</a:t>
            </a:r>
          </a:p>
          <a:p>
            <a:pPr algn="ctr"/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2571736"/>
            <a:ext cx="5572164" cy="7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10" name="Рисунок 9" descr="громов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8" y="2428860"/>
            <a:ext cx="2924175" cy="2190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путевк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32" y="4929190"/>
            <a:ext cx="5643578" cy="2386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5572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Своей истории 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страницы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 кровью,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потом написал.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5572164" cy="7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3200" b="1" dirty="0"/>
          </a:p>
        </p:txBody>
      </p:sp>
      <p:pic>
        <p:nvPicPr>
          <p:cNvPr id="10" name="Рисунок 9" descr="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721" y="2857488"/>
            <a:ext cx="2578989" cy="3571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32" y="2643174"/>
            <a:ext cx="2571768" cy="4137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5572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 строил БАМ,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метро столицы,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в космос первым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 летал!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81023_18255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66" y="2982492"/>
            <a:ext cx="6143668" cy="3455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5572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пусть не Всесоюзный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 отныне,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 я вступил в него,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Коммунистический,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81023_16405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8" y="2643174"/>
            <a:ext cx="2500330" cy="4445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81121_14164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8" y="2643174"/>
            <a:ext cx="2500330" cy="4445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3071802"/>
            <a:ext cx="6072206" cy="332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Ведь я хочу служить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Отчизне,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Чтоб долг исполнить свой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патриотический!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94" y="2214546"/>
            <a:ext cx="564360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Творческий конкурс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«Вместе со мной молодеет планета»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Литературная номинация «Геройской юности черты»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Коллективная работа воспитанников ГКОУ «Дзержинский санаторный детский дом»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Роман, 14 лет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Махов Илья, 15 лет</a:t>
            </a: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Арстов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Денис, 15 лет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Руководители:</a:t>
            </a: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Приказчикова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Татьяна Владимировна,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Редько Наталья Васильевна,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педагог-организатор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ГКОУ «Дзержинский санаторный детский дом»,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nvred@yandex.ru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Использованы фотографии и материалы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архива детского дома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идеи и дизайна Н.В. Редько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66" y="2285984"/>
            <a:ext cx="6286544" cy="3768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	</a:t>
            </a: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81008_1907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28" y="3071803"/>
            <a:ext cx="609604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42" y="2214546"/>
            <a:ext cx="6143668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Давайте познакомимся! Я – Роман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Конков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мне 14 лет. Воспитанником  детского дома я стал недавно. Не скрою – привык к новой жизни не сразу, зато теперь у меня появилось много друзей, и детский дом стал моей большой семьей. Бывших комсомольцев в моей семье очень много, и до сих пор они трепетно относятся к ВЛКСМ.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Как известно, в этом году 29 октября Всесоюзному Ленинскому Коммунистическому Союзу Молодежи исполнилось сто лет. У него своя история, богатая на события и ордена, как у героя-фронтовика. Но самое главное его богатство – теплые воспоминания бывших комсомольцев о той жизни и работе, которые строились благодаря ВЛКСМ.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 вступлению в комсомол готовились, как к празднику, одному из самых первых, а потому и самых важных в жизни тогда еще школьников. Заветная красная книжица с барельефом Владимира Ильича Ленина открывала дорогу в новую, неизвестную, но вместе с тем необыкновенную, полную романтики жизнь. Праздники, вечера, диспуты, походы - комсомол объединял молодежь, радостно раскрашивая каждый день в яркие цвета. </a:t>
            </a: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90" y="2428860"/>
            <a:ext cx="6286544" cy="3768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012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3116" y="5000628"/>
            <a:ext cx="4064029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012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41" y="2428860"/>
            <a:ext cx="4064029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42" y="2428860"/>
            <a:ext cx="6143668" cy="461664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Комсомол спешил участвовать во всем: в организации соревнований молодежных бригад, конкурсах профессионального мастерства, субботниках и воскресниках, выездах агитбригад с концертами – вот далеко не полный перечень форм работы комсомола.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Зоя Александровна Захарова, воспитательница нашего детского дома, будучи комсомолкой, держала шефство над пионерами, участвовала в организации конкурсов самодеятельности между школами, сборе макулатуры, ездила в стройотряд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Княгинино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ремонт школы. Каждый вечер комсомольцы собирались у костра, пели песни, рассказывали истории, а по окончании работы стройотряд снимался в телевизионной передаче «Факел», вещавшей на всю Горьковскую область.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Комсомольцы всегда и везде стремились быть первыми. Иногда даже доходило до курьезных случаев. Наталья Васильевна Редько, наш педагог-организатор, была очень активной комсомолкой.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04800"/>
            <a:ext cx="7315200" cy="9753600"/>
          </a:xfrm>
          <a:prstGeom prst="rect">
            <a:avLst/>
          </a:prstGeom>
          <a:noFill/>
        </p:spPr>
      </p:pic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81008_19080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9" y="2285984"/>
            <a:ext cx="4160001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81008_19092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16" y="4857752"/>
            <a:ext cx="416000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ша\Desktop\комсомол\0007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38" y="-357222"/>
            <a:ext cx="73152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04" y="2428860"/>
            <a:ext cx="6215106" cy="49011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Ее выбирали и комиссаром районного комсомольского штаба, и секретарем комсомольской организации Рязанского педагогического училища. В свои семнадцать у нее был серебряный значок ГТО: она отлично бегала, прыгала, ходила на лыжах… только совсем не умела плавать.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 вот уроки физкультуры в училище проходят в бассейне. В группе из двадцати пяти студенток плохо держались на воде десять, хуже всех Наташа Редько. Тема очередного урока – прыжки с тумбы на глубину. Их нужно было сдавать на оценку. Студентки от испуга вцепились в скамейку. «Если через пять минут никто не прыгнет, вся группа получит двойки», - сказал учитель. Отважная Наташа забралась на тумбу. «Ты же не умеешь плавать!» - воскликнул учитель. Ответ последовал тут же: «Зато я умею прыгать, комсомольцы все могут!» И прыгнула! Когда Наталья вынырнула, то увидела, как перепуганный преподаватель водил шестом по дну и готов был сам уже прыгать в воду.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- Ты что так долго не выныривала?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.1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8717"/>
            <a:ext cx="6858000" cy="172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.2.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228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463</Words>
  <Application>Microsoft Office PowerPoint</Application>
  <PresentationFormat>Экран (4:3)</PresentationFormat>
  <Paragraphs>101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67</cp:revision>
  <dcterms:created xsi:type="dcterms:W3CDTF">2018-11-27T06:54:25Z</dcterms:created>
  <dcterms:modified xsi:type="dcterms:W3CDTF">2019-01-01T13:33:08Z</dcterms:modified>
</cp:coreProperties>
</file>