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6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5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34167-E057-4709-8B75-9AA1A0C6B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F420D-D9EE-4EC8-A93A-CC8A5D4B9C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042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DF462-714D-40B1-8C89-4E01DB8835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DBF7C-58AE-4754-81E3-123F63682A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1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DD03D-8DBE-42D8-9D8D-0E54E0FD98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667BC-BA60-43B1-A2E4-A1EA4F639D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046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325C5-48D8-4871-B670-C1FF3D732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2814-66BE-48F2-BDC6-374194536C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75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A1E35-C972-47C7-AFD0-645CC878F4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1464-D99F-46DB-935A-408E889C90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19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8FF8-83EE-473F-B4C6-A6005701A6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1BFD1-08CA-4455-AC05-06C5D7C68D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354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141F2-6F6B-463D-9DEE-67E1B26467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64EDC-FD22-4016-98B4-5DCF2ADAC6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95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0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0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2AFC9-036A-4522-BDA2-A6E52ED383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E6068-D5D5-4B55-97B5-E1E221612DF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8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2DE92-15B8-4483-9C9A-BA50B0E0EB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1C58E-DAB5-4D21-BD55-27191690F8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73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FB982-8732-4A8C-B103-AF02B6C80E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2175D-25F4-4534-9597-B5934C1C10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2495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75963-23C6-4A62-8A3D-9AB68F2B7B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ABFC-E6A7-43CD-87BD-DAC737DBDB8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36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5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815A0A-91A0-48B6-AD16-2F758579AB91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327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61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6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1821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49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3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7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3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7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1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984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4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6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245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815A0A-91A0-48B6-AD16-2F758579AB91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9624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47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11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34167-E057-4709-8B75-9AA1A0C6B6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F420D-D9EE-4EC8-A93A-CC8A5D4B9C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2009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DF462-714D-40B1-8C89-4E01DB8835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DBF7C-58AE-4754-81E3-123F63682A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6194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DD03D-8DBE-42D8-9D8D-0E54E0FD98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667BC-BA60-43B1-A2E4-A1EA4F639D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0757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325C5-48D8-4871-B670-C1FF3D732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2814-66BE-48F2-BDC6-374194536C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682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A1E35-C972-47C7-AFD0-645CC878F4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1464-D99F-46DB-935A-408E889C90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6672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8FF8-83EE-473F-B4C6-A6005701A6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1BFD1-08CA-4455-AC05-06C5D7C68D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76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141F2-6F6B-463D-9DEE-67E1B26467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64EDC-FD22-4016-98B4-5DCF2ADAC6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5221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2AFC9-036A-4522-BDA2-A6E52ED383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E6068-D5D5-4B55-97B5-E1E221612DF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734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2DE92-15B8-4483-9C9A-BA50B0E0EB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1C58E-DAB5-4D21-BD55-27191690F8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4045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FB982-8732-4A8C-B103-AF02B6C80E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2175D-25F4-4534-9597-B5934C1C10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590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75963-23C6-4A62-8A3D-9AB68F2B7B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ABFC-E6A7-43CD-87BD-DAC737DBDB8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40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3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7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3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7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9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1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F31BBEF-4ADB-4557-9734-FB519D23579E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6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85" y="5885503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3815A0A-91A0-48B6-AD16-2F758579AB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7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F41B85-B037-4B3B-88D9-26053ADAF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7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7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FEC58C-2721-4CBE-AF51-827DAFEF705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2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9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1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F31BBEF-4ADB-4557-9734-FB519D23579E}" type="datetimeFigureOut">
              <a:rPr lang="ru-RU" smtClean="0">
                <a:solidFill>
                  <a:prstClr val="black"/>
                </a:solidFill>
              </a:rPr>
              <a:pPr/>
              <a:t>01.01.2019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6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85" y="5885503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3815A0A-91A0-48B6-AD16-2F758579AB91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00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F41B85-B037-4B3B-88D9-26053ADAF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FEC58C-2721-4CBE-AF51-827DAFEF705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97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anose="02020603050405020304" pitchFamily="18" charset="0"/>
              </a:rPr>
              <a:t>Единицы стоимости 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anose="02020603050405020304" pitchFamily="18" charset="0"/>
              </a:rPr>
              <a:t>рубль</a:t>
            </a:r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копейка</a:t>
            </a:r>
            <a:r>
              <a:rPr lang="ru-RU" sz="3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УМК «Школа России» 2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725144"/>
            <a:ext cx="5328592" cy="9144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и провела: Пинюгина О.А., учитель начальной школы, МАОУ «СОШ№26»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64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7"/>
            <a:ext cx="5791200" cy="5399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1.Чистописание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684462"/>
              </p:ext>
            </p:extLst>
          </p:nvPr>
        </p:nvGraphicFramePr>
        <p:xfrm>
          <a:off x="467546" y="764704"/>
          <a:ext cx="6840761" cy="2529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60241"/>
                <a:gridCol w="2448272"/>
                <a:gridCol w="2232248"/>
              </a:tblGrid>
              <a:tr h="2529840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  <a:p>
                      <a:pPr algn="ctr"/>
                      <a:endParaRPr lang="ru-RU" sz="8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3499" y="188648"/>
            <a:ext cx="33650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2.Засели домик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С.16№8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3506" y="2132862"/>
            <a:ext cx="5133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3.Повторим нумерацию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3499" y="3284992"/>
            <a:ext cx="5745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38,66,90,100,26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75024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668867"/>
            <a:ext cx="2393950" cy="248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726025"/>
            <a:ext cx="2311400" cy="2510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Блок-схема: знак завершения 4"/>
          <p:cNvSpPr/>
          <p:nvPr/>
        </p:nvSpPr>
        <p:spPr>
          <a:xfrm>
            <a:off x="933458" y="3227925"/>
            <a:ext cx="144463" cy="61383"/>
          </a:xfrm>
          <a:prstGeom prst="flowChartTermina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014424" y="3227925"/>
            <a:ext cx="142875" cy="61383"/>
          </a:xfrm>
          <a:prstGeom prst="flowChartTermina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3255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3769787"/>
            <a:ext cx="2201862" cy="2719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6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461" y="3310474"/>
            <a:ext cx="2409825" cy="3316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3903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1350" y="3213108"/>
            <a:ext cx="3786188" cy="132343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Узнаю…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Буду учиться….</a:t>
            </a: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121" y="1844677"/>
            <a:ext cx="6829425" cy="108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96" y="5194300"/>
            <a:ext cx="7000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6596" y="836618"/>
            <a:ext cx="684053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94C60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Без чего не купить конфет?</a:t>
            </a:r>
          </a:p>
        </p:txBody>
      </p:sp>
    </p:spTree>
    <p:extLst>
      <p:ext uri="{BB962C8B-B14F-4D97-AF65-F5344CB8AC3E}">
        <p14:creationId xmlns:p14="http://schemas.microsoft.com/office/powerpoint/2010/main" val="356199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0825" y="548217"/>
            <a:ext cx="8642350" cy="1056216"/>
          </a:xfrm>
          <a:prstGeom prst="roundRect">
            <a:avLst>
              <a:gd name="adj" fmla="val 19874"/>
            </a:avLst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prstClr val="black"/>
                </a:solidFill>
                <a:latin typeface="Trebuchet MS" panose="020B0603020202020204" pitchFamily="34" charset="0"/>
              </a:rPr>
              <a:t>Какие группы денег вы видите?</a:t>
            </a:r>
            <a:endParaRPr lang="ru-RU" sz="3600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  <p:pic>
        <p:nvPicPr>
          <p:cNvPr id="1536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2468039"/>
            <a:ext cx="5964238" cy="3359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4153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713" y="1432986"/>
            <a:ext cx="6183312" cy="5490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598"/>
          <a:stretch>
            <a:fillRect/>
          </a:stretch>
        </p:blipFill>
        <p:spPr bwMode="auto">
          <a:xfrm>
            <a:off x="323528" y="2012953"/>
            <a:ext cx="3240360" cy="386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50825" y="452969"/>
            <a:ext cx="8642350" cy="1056217"/>
          </a:xfrm>
          <a:prstGeom prst="roundRect">
            <a:avLst>
              <a:gd name="adj" fmla="val 19874"/>
            </a:avLst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prstClr val="black"/>
                </a:solidFill>
                <a:latin typeface="Trebuchet MS" panose="020B0603020202020204" pitchFamily="34" charset="0"/>
              </a:rPr>
              <a:t>Что больше: 1 рубль или 1 копейка?</a:t>
            </a:r>
            <a:endParaRPr lang="ru-RU" sz="3600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452967"/>
            <a:ext cx="8656638" cy="1413933"/>
          </a:xfrm>
          <a:prstGeom prst="roundRect">
            <a:avLst>
              <a:gd name="adj" fmla="val 19874"/>
            </a:avLst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prstClr val="black"/>
                </a:solidFill>
                <a:latin typeface="Trebuchet MS" panose="020B0603020202020204" pitchFamily="34" charset="0"/>
              </a:rPr>
              <a:t>Можно ли заменить 100 копеек 1 монетой </a:t>
            </a:r>
            <a:endParaRPr lang="en-US" sz="32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algn="ctr">
              <a:defRPr/>
            </a:pPr>
            <a:r>
              <a:rPr lang="ru-RU" sz="3200" dirty="0">
                <a:solidFill>
                  <a:prstClr val="black"/>
                </a:solidFill>
                <a:latin typeface="Trebuchet MS" panose="020B0603020202020204" pitchFamily="34" charset="0"/>
              </a:rPr>
              <a:t>в 1 рубль?</a:t>
            </a:r>
            <a:endParaRPr lang="ru-RU" sz="3600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5626102"/>
            <a:ext cx="8642350" cy="1056217"/>
          </a:xfrm>
          <a:prstGeom prst="roundRect">
            <a:avLst>
              <a:gd name="adj" fmla="val 19874"/>
            </a:avLst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prstClr val="black"/>
                </a:solidFill>
                <a:latin typeface="Trebuchet MS" panose="020B0603020202020204" pitchFamily="34" charset="0"/>
              </a:rPr>
              <a:t>1 руб.=100 коп.</a:t>
            </a:r>
            <a:endParaRPr lang="ru-RU" sz="3600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089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719"/>
            <a:ext cx="8784976" cy="68399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набрать 1р. Одинаковыми монетами?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ÐÐ°ÑÑÐ¸Ð½ÐºÐ¸ Ð¿Ð¾ Ð·Ð°Ð¿ÑÐ¾ÑÑ Ð¼Ð¾Ð½ÐµÑÐ° 50 ÐºÐ¾Ð¿ÐµÐµÐº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ÐÐ°ÑÑÐ¸Ð½ÐºÐ¸ Ð¿Ð¾ Ð·Ð°Ð¿ÑÐ¾ÑÑ Ð¼Ð¾Ð½ÐµÑÐ° 50 ÐºÐ¾Ð¿ÐµÐµÐ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9" y="836712"/>
            <a:ext cx="2380641" cy="238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¼Ð¾Ð½ÐµÑÐ° 5 ÐºÐ¾Ð¿ÐµÐµÐ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14765"/>
            <a:ext cx="2019578" cy="210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Ð¼Ð¾Ð½ÐµÑÐ° 10 ÐºÐ¾Ð¿ÐµÐµÐ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1" y="1114766"/>
            <a:ext cx="2195081" cy="210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Ð°ÑÑÐ¸Ð½ÐºÐ¸ Ð¿Ð¾ Ð·Ð°Ð¿ÑÐ¾ÑÑ Ð¼Ð¾Ð½ÐµÑÐ° 1 ÐºÐ¾Ð¿ÐµÐ¹ÐºÐ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650" y="1265729"/>
            <a:ext cx="1809877" cy="180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43042" y="3646517"/>
            <a:ext cx="5500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набрать 16коп.? 27коп.?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5085184"/>
            <a:ext cx="6767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с учебником: с.16№1,4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61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8975" y="1124744"/>
            <a:ext cx="2808287" cy="92392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dirty="0">
                <a:solidFill>
                  <a:prstClr val="black"/>
                </a:solidFill>
                <a:latin typeface="Propisi" pitchFamily="2" charset="0"/>
              </a:rPr>
              <a:t>Отлично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115616" y="245773"/>
            <a:ext cx="7521575" cy="549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31370" y="1124743"/>
            <a:ext cx="2807791" cy="92392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ru-RU" sz="5400" dirty="0" smtClean="0">
                <a:solidFill>
                  <a:prstClr val="black"/>
                </a:solidFill>
                <a:latin typeface="Propisi" pitchFamily="2" charset="0"/>
              </a:rPr>
              <a:t>Хорошо</a:t>
            </a:r>
          </a:p>
        </p:txBody>
      </p:sp>
      <p:sp>
        <p:nvSpPr>
          <p:cNvPr id="15367" name="Line 12"/>
          <p:cNvSpPr>
            <a:spLocks noChangeShapeType="1"/>
          </p:cNvSpPr>
          <p:nvPr/>
        </p:nvSpPr>
        <p:spPr bwMode="auto">
          <a:xfrm>
            <a:off x="4697413" y="1250950"/>
            <a:ext cx="0" cy="4640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3250" y="2468563"/>
            <a:ext cx="295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5 коп.     1 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03250" y="3670300"/>
            <a:ext cx="295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7 руб.     8 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15950" y="4762500"/>
            <a:ext cx="295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12 коп.     1 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77850" y="5264150"/>
            <a:ext cx="3455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80 коп.     80руб.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46100" y="5805488"/>
            <a:ext cx="415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25 коп.     1 руб. 7 коп.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17538" y="4202113"/>
            <a:ext cx="2951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55 коп.     1 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90550" y="3105150"/>
            <a:ext cx="3552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prstClr val="black"/>
                </a:solidFill>
                <a:latin typeface="Calibri" pitchFamily="34" charset="0"/>
              </a:rPr>
              <a:t>70 коп.     20 коп.</a:t>
            </a:r>
            <a:endParaRPr lang="ru-RU" sz="3200" dirty="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964113" y="2589213"/>
            <a:ext cx="29527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15 коп.     1 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986338" y="3271838"/>
            <a:ext cx="3552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50 коп.     20 коп.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986338" y="3857625"/>
            <a:ext cx="2951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17 руб.     8 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986338" y="4471988"/>
            <a:ext cx="2951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55 коп.     1 руб.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822825" y="5094288"/>
            <a:ext cx="415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prstClr val="black"/>
                </a:solidFill>
                <a:latin typeface="Calibri" pitchFamily="34" charset="0"/>
              </a:rPr>
              <a:t>25 коп.    1 руб. 7 коп.</a:t>
            </a:r>
            <a:endParaRPr lang="ru-RU" sz="3200">
              <a:solidFill>
                <a:prstClr val="black"/>
              </a:solidFill>
              <a:latin typeface="Propisi" pitchFamily="2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816172" y="2604293"/>
            <a:ext cx="330299" cy="277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7332" y="3239005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262" y="3737842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731" y="4286250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5276" y="4826902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6289" y="5346700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143" y="5890924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9626" y="5191125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811" y="4509691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8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067" y="3900343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9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067" y="3359150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20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067" y="2605088"/>
            <a:ext cx="360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8700" y="692696"/>
            <a:ext cx="1887055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&gt;,&lt;,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9142859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21" grpId="0"/>
      <p:bldP spid="22" grpId="0"/>
      <p:bldP spid="23" grpId="0"/>
      <p:bldP spid="24" grpId="0"/>
      <p:bldP spid="25" grpId="0"/>
      <p:bldP spid="34" grpId="0"/>
      <p:bldP spid="36" grpId="0"/>
      <p:bldP spid="37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28800"/>
            <a:ext cx="6336059" cy="28575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274320" indent="-27432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Я узнал…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Я научился...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99792" y="476672"/>
            <a:ext cx="2664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56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Главн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183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Главная</vt:lpstr>
      <vt:lpstr>Тема Office</vt:lpstr>
      <vt:lpstr>1_Главная</vt:lpstr>
      <vt:lpstr>1_Тема Office</vt:lpstr>
      <vt:lpstr>  Урок математики Единицы стоимости  рубль, копейка УМК «Школа России» 2 класс  </vt:lpstr>
      <vt:lpstr>1.Чистописание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набрать 1р. Одинаковыми монетами?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2 класс</dc:title>
  <dc:creator>RePack by Diakov</dc:creator>
  <cp:lastModifiedBy>RePack by Diakov</cp:lastModifiedBy>
  <cp:revision>8</cp:revision>
  <dcterms:created xsi:type="dcterms:W3CDTF">2018-09-25T09:48:59Z</dcterms:created>
  <dcterms:modified xsi:type="dcterms:W3CDTF">2019-01-01T03:54:42Z</dcterms:modified>
</cp:coreProperties>
</file>