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AD50-DD7D-45E0-8D70-BAAB8A279805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A53C-0027-432B-A114-E2D121A97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AD50-DD7D-45E0-8D70-BAAB8A279805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A53C-0027-432B-A114-E2D121A97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AD50-DD7D-45E0-8D70-BAAB8A279805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A53C-0027-432B-A114-E2D121A97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AD50-DD7D-45E0-8D70-BAAB8A279805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A53C-0027-432B-A114-E2D121A97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AD50-DD7D-45E0-8D70-BAAB8A279805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A53C-0027-432B-A114-E2D121A97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AD50-DD7D-45E0-8D70-BAAB8A279805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A53C-0027-432B-A114-E2D121A97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AD50-DD7D-45E0-8D70-BAAB8A279805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A53C-0027-432B-A114-E2D121A97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AD50-DD7D-45E0-8D70-BAAB8A279805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A53C-0027-432B-A114-E2D121A97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AD50-DD7D-45E0-8D70-BAAB8A279805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A53C-0027-432B-A114-E2D121A97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AD50-DD7D-45E0-8D70-BAAB8A279805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A53C-0027-432B-A114-E2D121A97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AD50-DD7D-45E0-8D70-BAAB8A279805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A53C-0027-432B-A114-E2D121A97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AAD50-DD7D-45E0-8D70-BAAB8A279805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5A53C-0027-432B-A114-E2D121A974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_7600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889" r="58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5143536" cy="28575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Урок русского языка на тему: 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«Мягкий знак после шипящих 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на конце </a:t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имён существительных»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en-boat-sea-shore-vehicle-beach-movies-coast-Pirates-of-the-Caribbean-Johnny-Depp-Jack-Sparrow-ocean-wave-computer-wallpaper-19115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21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214290"/>
            <a:ext cx="9001156" cy="664371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Часть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суток от вечера до утра.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Помещение для стоянки, ремонта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автомобиля.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3.Предмет для игры – шар из упругого материала.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Мелкие деньги.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Украшение, прикалываемое на груди или воротнике.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 Крупное ластоногое морское животное с усатой мордой и длинными клыками. Человек, занимающийся плаванием в открытом водоёме зимой.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7. Чёрная птица – вестник наступающей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весны.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8. Предмет, на котором ездил Емеля.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en-boat-sea-shore-vehicle-beach-movies-coast-Pirates-of-the-Caribbean-Johnny-Depp-Jack-Sparrow-ocean-wave-computer-wallpaper-19115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500" r="12500"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6492902" cy="78581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Проверяем!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1428736"/>
            <a:ext cx="6921530" cy="221457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Ночь,                             Гараж,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мелочь,                          мяч,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брошь,                           морж,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печь.                               грач.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ota_ru_005121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333" r="833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929718" cy="12858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Работа с перфокартой</a:t>
            </a:r>
            <a:b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Запишите только наличие Ь или его отсутствие.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1857364"/>
            <a:ext cx="6921530" cy="431483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Лож(?),    грач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(?)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молодёж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(?)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Глуш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(?)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 врач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(?)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тиш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(?)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Мяч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(?)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мелоч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(?)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лещ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(?)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Брош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(?)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 ёрш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(?)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печ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(?)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Полноч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(?)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 крепыш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(?)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мощ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(?)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ota_ru_005121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333" r="833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57166"/>
            <a:ext cx="5486400" cy="71438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Проверим себя!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10" y="1571612"/>
            <a:ext cx="6635778" cy="460058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Ь  –  Ь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Ь  –  Ь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Ь  –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Ь  –  Ь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Ь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14290"/>
            <a:ext cx="6215106" cy="571504"/>
          </a:xfrm>
        </p:spPr>
        <p:txBody>
          <a:bodyPr/>
          <a:lstStyle/>
          <a:p>
            <a:r>
              <a:rPr lang="ru-RU" dirty="0" smtClean="0"/>
              <a:t>Выберите  необходимый смайлик:</a:t>
            </a:r>
            <a:endParaRPr lang="ru-RU" dirty="0"/>
          </a:p>
        </p:txBody>
      </p:sp>
      <p:pic>
        <p:nvPicPr>
          <p:cNvPr id="5" name="Рисунок 4" descr="h0249.gif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357158" y="571480"/>
            <a:ext cx="1736722" cy="173672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28860" y="1071546"/>
            <a:ext cx="6143668" cy="535785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Если вам понятно, как пользоваться правилом!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Если вы затруднялись в выполнении некоторых заданий.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Если вы ничего не поняли в течение урока.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amsung\Desktop\photoxpress_stock_1337198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4572008"/>
            <a:ext cx="2285992" cy="2285992"/>
          </a:xfrm>
          <a:prstGeom prst="rect">
            <a:avLst/>
          </a:prstGeom>
          <a:noFill/>
        </p:spPr>
      </p:pic>
      <p:pic>
        <p:nvPicPr>
          <p:cNvPr id="1027" name="Picture 3" descr="C:\Users\Samsung\Desktop\depositphotos_133719856-stock-illustration-smiling-emoticon-with-black-pirate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85992"/>
            <a:ext cx="2286016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-0.032 0.026 -0.058 0.058 -0.058 L 0.192 -0.058 C 0.224 -0.058 0.25 -0.032 0.25 0 L 0.25 0.132 C 0.25 0.164 0.224 0.191 0.192 0.191 L 0.058 0.191 C 0.026 0.191 0 0.164 0 0.132 Z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-0.04267  0.026 -0.07733  0.058 -0.07733  L 0.192 -0.07733  C 0.224 -0.07733  0.25 -0.04267  0.25 0  L 0.25 0.176  C 0.25 0.21867  0.224 0.25467  0.192 0.25467  L 0.058 0.25467  C 0.026 0.25467  0 0.21867  0 0.176  Z" pathEditMode="relative" ptsTypes="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0" y="285728"/>
            <a:ext cx="9144000" cy="635795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064406" cy="85725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57818" y="1000108"/>
            <a:ext cx="3786182" cy="164307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189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Урок русского языка на тему:   «Мягкий знак после шипящих  на конце  имён существительных»</vt:lpstr>
      <vt:lpstr>Слайд 2</vt:lpstr>
      <vt:lpstr>Проверяем!</vt:lpstr>
      <vt:lpstr>Работа с перфокартой Запишите только наличие Ь или его отсутствие.</vt:lpstr>
      <vt:lpstr>Проверим себя! </vt:lpstr>
      <vt:lpstr>Выберите  необходимый смайлик: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на тему:   «Мягкий знак после шипящих  на конце  имён существительных»</dc:title>
  <dc:creator>Samsung</dc:creator>
  <cp:lastModifiedBy>Samsung</cp:lastModifiedBy>
  <cp:revision>9</cp:revision>
  <dcterms:created xsi:type="dcterms:W3CDTF">2018-03-11T13:46:20Z</dcterms:created>
  <dcterms:modified xsi:type="dcterms:W3CDTF">2018-03-11T15:00:06Z</dcterms:modified>
</cp:coreProperties>
</file>