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1" r:id="rId7"/>
    <p:sldId id="263" r:id="rId8"/>
    <p:sldId id="268" r:id="rId9"/>
    <p:sldId id="269" r:id="rId10"/>
    <p:sldId id="271" r:id="rId11"/>
    <p:sldId id="270" r:id="rId12"/>
    <p:sldId id="272" r:id="rId13"/>
    <p:sldId id="273" r:id="rId14"/>
    <p:sldId id="274" r:id="rId15"/>
    <p:sldId id="276" r:id="rId16"/>
    <p:sldId id="277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67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23\&#1087;&#1088;&#1077;&#1079;&#1077;&#1085;&#1090;&#1072;&#1094;&#1080;&#1080;\&#1079;&#1080;&#1084;&#1085;&#1080;&#1077;%20&#1079;&#1072;&#1073;&#1072;&#1074;&#1099;\&#1079;&#1080;&#1084;&#1085;&#1080;&#1077;%20&#1079;&#1072;&#1073;&#1072;&#1074;&#1099;%202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56895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Презентация</a:t>
            </a:r>
          </a:p>
          <a:p>
            <a:pPr algn="ctr"/>
            <a:endParaRPr lang="ru-RU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5400" spc="3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«ЗИМНИЕ ЗАБАВЫ»</a:t>
            </a:r>
          </a:p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r"/>
            <a:endParaRPr lang="ru-RU" sz="2800" i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Для детей средней группы 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«Одуванчик»</a:t>
            </a:r>
          </a:p>
          <a:p>
            <a:endParaRPr lang="ru-RU" dirty="0" smtClean="0"/>
          </a:p>
          <a:p>
            <a:pPr algn="r"/>
            <a:endParaRPr lang="ru-RU" sz="2400" dirty="0" smtClean="0"/>
          </a:p>
          <a:p>
            <a:pPr algn="r"/>
            <a:endParaRPr lang="ru-RU" sz="2400" dirty="0" smtClean="0"/>
          </a:p>
          <a:p>
            <a:pPr algn="r"/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Автор </a:t>
            </a:r>
            <a:b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i="1" dirty="0" err="1" smtClean="0">
                <a:solidFill>
                  <a:schemeClr val="accent4">
                    <a:lumMod val="75000"/>
                  </a:schemeClr>
                </a:solidFill>
              </a:rPr>
              <a:t>Побоженская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b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Евгения Александровна</a:t>
            </a:r>
            <a:endParaRPr lang="ru-RU" sz="2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зимние забавы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179512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rot="20217341">
            <a:off x="-78881" y="2626786"/>
            <a:ext cx="90730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Comic Sans MS" pitchFamily="66" charset="0"/>
              </a:rPr>
              <a:t>НАШИ РЕБЯТА</a:t>
            </a:r>
            <a:endParaRPr lang="ru-RU" sz="8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33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251520" y="548680"/>
            <a:ext cx="4248472" cy="5664629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7" name="Рисунок 6" descr="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26006" y="620688"/>
            <a:ext cx="4212468" cy="5616624"/>
          </a:xfrm>
          <a:prstGeom prst="round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217341">
            <a:off x="-78881" y="2626786"/>
            <a:ext cx="90730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Comic Sans MS" pitchFamily="66" charset="0"/>
              </a:rPr>
              <a:t>НАШИ РЕБЯТА</a:t>
            </a:r>
            <a:endParaRPr lang="ru-RU" sz="8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32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5688124" y="332656"/>
            <a:ext cx="3240360" cy="432048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4" name="Рисунок 3" descr="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88640"/>
            <a:ext cx="2382248" cy="3176331"/>
          </a:xfrm>
          <a:prstGeom prst="ellipse">
            <a:avLst/>
          </a:prstGeom>
        </p:spPr>
      </p:pic>
      <p:pic>
        <p:nvPicPr>
          <p:cNvPr id="5" name="Рисунок 4" descr="3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27784" y="2780928"/>
            <a:ext cx="2877784" cy="3837045"/>
          </a:xfrm>
          <a:prstGeom prst="ellipse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rot="20217341">
            <a:off x="-78881" y="2626786"/>
            <a:ext cx="90730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Comic Sans MS" pitchFamily="66" charset="0"/>
              </a:rPr>
              <a:t>НАШИ РЕБЯТА</a:t>
            </a:r>
            <a:endParaRPr lang="ru-RU" sz="8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" name="Рисунок 1" descr="20161103_11013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2239740" y="3029577"/>
            <a:ext cx="4736527" cy="2664296"/>
          </a:xfrm>
          <a:prstGeom prst="ellipse">
            <a:avLst/>
          </a:prstGeom>
        </p:spPr>
      </p:pic>
      <p:pic>
        <p:nvPicPr>
          <p:cNvPr id="3" name="Рисунок 2" descr="20161103_11014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-772344" y="1356520"/>
            <a:ext cx="4680521" cy="2632793"/>
          </a:xfrm>
          <a:prstGeom prst="ellipse">
            <a:avLst/>
          </a:prstGeom>
        </p:spPr>
      </p:pic>
      <p:pic>
        <p:nvPicPr>
          <p:cNvPr id="4" name="Рисунок 3" descr="20161103_11014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5411343" y="1221505"/>
            <a:ext cx="4392489" cy="2470775"/>
          </a:xfrm>
          <a:prstGeom prst="ellipse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20217341">
            <a:off x="-78881" y="2626786"/>
            <a:ext cx="90730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Comic Sans MS" pitchFamily="66" charset="0"/>
              </a:rPr>
              <a:t>НАШИ РЕБЯТА</a:t>
            </a:r>
            <a:endParaRPr lang="ru-RU" sz="8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" name="Рисунок 1" descr="20161103_1051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5782363" y="1059473"/>
            <a:ext cx="3980950" cy="2239284"/>
          </a:xfrm>
          <a:prstGeom prst="roundRect">
            <a:avLst/>
          </a:prstGeom>
        </p:spPr>
      </p:pic>
      <p:pic>
        <p:nvPicPr>
          <p:cNvPr id="3" name="Рисунок 2" descr="20161103_1054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-760593" y="1632800"/>
            <a:ext cx="6272697" cy="3528392"/>
          </a:xfrm>
          <a:prstGeom prst="roundRect">
            <a:avLst/>
          </a:prstGeom>
        </p:spPr>
      </p:pic>
      <p:pic>
        <p:nvPicPr>
          <p:cNvPr id="4" name="Рисунок 3" descr="20161103_10544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3412371" y="3364493"/>
            <a:ext cx="3984443" cy="2241249"/>
          </a:xfrm>
          <a:prstGeom prst="round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rot="20217341">
            <a:off x="-78881" y="2626786"/>
            <a:ext cx="90730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Comic Sans MS" pitchFamily="66" charset="0"/>
              </a:rPr>
              <a:t>НАШИ РЕБЯТА</a:t>
            </a:r>
            <a:endParaRPr lang="ru-RU" sz="8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20161117_1104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992618" y="1648802"/>
            <a:ext cx="6016668" cy="3384376"/>
          </a:xfrm>
          <a:prstGeom prst="ellipse">
            <a:avLst/>
          </a:prstGeom>
        </p:spPr>
      </p:pic>
      <p:pic>
        <p:nvPicPr>
          <p:cNvPr id="2" name="Рисунок 1" descr="20161115_1133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95936" y="332656"/>
            <a:ext cx="4864539" cy="2736304"/>
          </a:xfrm>
          <a:prstGeom prst="ellipse">
            <a:avLst/>
          </a:prstGeom>
        </p:spPr>
      </p:pic>
      <p:pic>
        <p:nvPicPr>
          <p:cNvPr id="5" name="Рисунок 4" descr="20161117_11070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95936" y="3429000"/>
            <a:ext cx="4816536" cy="2709302"/>
          </a:xfrm>
          <a:prstGeom prst="ellipse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20217341">
            <a:off x="-78881" y="2626786"/>
            <a:ext cx="90730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Comic Sans MS" pitchFamily="66" charset="0"/>
              </a:rPr>
              <a:t>НАШИ РЕБЯТА</a:t>
            </a:r>
            <a:endParaRPr lang="ru-RU" sz="8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3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95736" y="3356991"/>
            <a:ext cx="4680520" cy="3115471"/>
          </a:xfrm>
          <a:prstGeom prst="roundRect">
            <a:avLst/>
          </a:prstGeom>
        </p:spPr>
      </p:pic>
      <p:pic>
        <p:nvPicPr>
          <p:cNvPr id="5" name="Рисунок 4" descr="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6056" y="620688"/>
            <a:ext cx="3781897" cy="2520280"/>
          </a:xfrm>
          <a:prstGeom prst="roundRect">
            <a:avLst/>
          </a:prstGeom>
        </p:spPr>
      </p:pic>
      <p:pic>
        <p:nvPicPr>
          <p:cNvPr id="6" name="Рисунок 5" descr="3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9512" y="260647"/>
            <a:ext cx="4481950" cy="2986799"/>
          </a:xfrm>
          <a:prstGeom prst="round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217341">
            <a:off x="-78881" y="2626786"/>
            <a:ext cx="90730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Comic Sans MS" pitchFamily="66" charset="0"/>
              </a:rPr>
              <a:t>НАШИ РЕБЯТА</a:t>
            </a:r>
            <a:endParaRPr lang="ru-RU" sz="8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692696"/>
            <a:ext cx="3780420" cy="5040560"/>
          </a:xfrm>
          <a:prstGeom prst="roundRect">
            <a:avLst/>
          </a:prstGeom>
        </p:spPr>
      </p:pic>
      <p:pic>
        <p:nvPicPr>
          <p:cNvPr id="4" name="Рисунок 3" descr="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2" y="1412776"/>
            <a:ext cx="4224470" cy="3168352"/>
          </a:xfrm>
          <a:prstGeom prst="round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6"/>
            <a:ext cx="74168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0070C0"/>
                </a:solidFill>
                <a:latin typeface="Comic Sans MS" pitchFamily="66" charset="0"/>
              </a:rPr>
              <a:t>СПАСИБО</a:t>
            </a:r>
          </a:p>
          <a:p>
            <a:pPr algn="ctr"/>
            <a:r>
              <a:rPr lang="ru-RU" sz="8000" dirty="0" smtClean="0">
                <a:solidFill>
                  <a:srgbClr val="0070C0"/>
                </a:solidFill>
                <a:latin typeface="Comic Sans MS" pitchFamily="66" charset="0"/>
              </a:rPr>
              <a:t>за внимание!!!</a:t>
            </a:r>
          </a:p>
          <a:p>
            <a:pPr algn="ctr"/>
            <a:endParaRPr lang="ru-RU" sz="80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ctr"/>
            <a:r>
              <a:rPr lang="ru-RU" sz="8000" dirty="0" smtClean="0">
                <a:solidFill>
                  <a:srgbClr val="0070C0"/>
                </a:solidFill>
                <a:latin typeface="Comic Sans MS" pitchFamily="66" charset="0"/>
              </a:rPr>
              <a:t>МОЛОДЦЫ!!!</a:t>
            </a:r>
            <a:endParaRPr lang="ru-RU" sz="8000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4266616" cy="6192688"/>
          </a:xfrm>
          <a:prstGeom prst="roundRect">
            <a:avLst/>
          </a:prstGeom>
        </p:spPr>
      </p:pic>
      <p:pic>
        <p:nvPicPr>
          <p:cNvPr id="12" name="Рисунок 11" descr="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4088" y="4293096"/>
            <a:ext cx="3101170" cy="2322884"/>
          </a:xfrm>
          <a:prstGeom prst="roundRect">
            <a:avLst/>
          </a:prstGeom>
        </p:spPr>
      </p:pic>
      <p:pic>
        <p:nvPicPr>
          <p:cNvPr id="13" name="Рисунок 12" descr="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64088" y="188640"/>
            <a:ext cx="2952328" cy="2271909"/>
          </a:xfrm>
          <a:prstGeom prst="round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6056" y="2636912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Всякая здесь может птица</a:t>
            </a:r>
            <a:b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В зимний холод угоститься.</a:t>
            </a:r>
            <a:b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На сучке висит избушка,</a:t>
            </a:r>
            <a:b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Называется…</a:t>
            </a:r>
            <a:r>
              <a:rPr lang="ru-RU" b="1" i="1" dirty="0" smtClean="0">
                <a:solidFill>
                  <a:srgbClr val="0070C0"/>
                </a:solidFill>
                <a:latin typeface="Comic Sans MS" pitchFamily="66" charset="0"/>
              </a:rPr>
              <a:t> (кормушка)</a:t>
            </a:r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332656"/>
            <a:ext cx="4342698" cy="6309320"/>
          </a:xfrm>
          <a:prstGeom prst="ellipse">
            <a:avLst/>
          </a:prstGeom>
        </p:spPr>
      </p:pic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6056" y="3717032"/>
            <a:ext cx="3816424" cy="2861248"/>
          </a:xfrm>
          <a:prstGeom prst="ellipse">
            <a:avLst/>
          </a:prstGeom>
        </p:spPr>
      </p:pic>
      <p:pic>
        <p:nvPicPr>
          <p:cNvPr id="5" name="Рисунок 4" descr="1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230577" y="548680"/>
            <a:ext cx="1913423" cy="1628800"/>
          </a:xfrm>
          <a:prstGeom prst="rect">
            <a:avLst/>
          </a:prstGeom>
        </p:spPr>
      </p:pic>
      <p:pic>
        <p:nvPicPr>
          <p:cNvPr id="7" name="Рисунок 6" descr="11.pn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4572000" y="0"/>
            <a:ext cx="2060848" cy="20608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6016" y="2276872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Во дворе катали ком,</a:t>
            </a:r>
            <a:b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Шляпа старая на нем.</a:t>
            </a:r>
            <a:b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Нос приделали, и вмиг</a:t>
            </a:r>
            <a:b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Получился …</a:t>
            </a:r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51720" y="2996952"/>
            <a:ext cx="2478151" cy="3600400"/>
          </a:xfrm>
          <a:prstGeom prst="roundRect">
            <a:avLst/>
          </a:prstGeom>
        </p:spPr>
      </p:pic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188640"/>
            <a:ext cx="2337168" cy="3405587"/>
          </a:xfrm>
          <a:prstGeom prst="roundRect">
            <a:avLst/>
          </a:prstGeom>
        </p:spPr>
      </p:pic>
      <p:pic>
        <p:nvPicPr>
          <p:cNvPr id="5" name="Рисунок 4" descr="15.gif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4509120"/>
            <a:ext cx="3988136" cy="1728192"/>
          </a:xfrm>
          <a:prstGeom prst="roundRect">
            <a:avLst/>
          </a:prstGeom>
        </p:spPr>
      </p:pic>
      <p:pic>
        <p:nvPicPr>
          <p:cNvPr id="6" name="Рисунок 5" descr="1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699792" y="188640"/>
            <a:ext cx="3683208" cy="2376264"/>
          </a:xfrm>
          <a:prstGeom prst="roundRect">
            <a:avLst/>
          </a:prstGeom>
        </p:spPr>
      </p:pic>
      <p:pic>
        <p:nvPicPr>
          <p:cNvPr id="7" name="Рисунок 6" descr="1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508104" y="1718840"/>
            <a:ext cx="3384376" cy="2536924"/>
          </a:xfrm>
          <a:prstGeom prst="round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88224" y="260648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Деревянные кони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По снегу скачут,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А в снег не проваливаются.</a:t>
            </a:r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22977"/>
            <a:ext cx="4320480" cy="6202975"/>
          </a:xfrm>
          <a:prstGeom prst="ellipse">
            <a:avLst/>
          </a:prstGeom>
        </p:spPr>
      </p:pic>
      <p:pic>
        <p:nvPicPr>
          <p:cNvPr id="3" name="Рисунок 2" descr="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2" y="188640"/>
            <a:ext cx="3073492" cy="2304256"/>
          </a:xfrm>
          <a:prstGeom prst="ellipse">
            <a:avLst/>
          </a:prstGeom>
        </p:spPr>
      </p:pic>
      <p:pic>
        <p:nvPicPr>
          <p:cNvPr id="5" name="Рисунок 4" descr="21.pn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0949" y="2420888"/>
            <a:ext cx="2913051" cy="21602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6016" y="4941168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Нелегко иногда забираться туда,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Но легко и приятно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Прокатиться обратно.</a:t>
            </a:r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88640"/>
            <a:ext cx="4242768" cy="6121709"/>
          </a:xfrm>
          <a:prstGeom prst="rect">
            <a:avLst/>
          </a:prstGeom>
        </p:spPr>
      </p:pic>
      <p:pic>
        <p:nvPicPr>
          <p:cNvPr id="3" name="Рисунок 2" descr="18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980728"/>
            <a:ext cx="2394967" cy="1793913"/>
          </a:xfrm>
          <a:prstGeom prst="rect">
            <a:avLst/>
          </a:prstGeom>
        </p:spPr>
      </p:pic>
      <p:pic>
        <p:nvPicPr>
          <p:cNvPr id="5" name="Рисунок 4" descr="2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2996952"/>
            <a:ext cx="2606534" cy="1957797"/>
          </a:xfrm>
          <a:prstGeom prst="rect">
            <a:avLst/>
          </a:prstGeom>
        </p:spPr>
      </p:pic>
      <p:pic>
        <p:nvPicPr>
          <p:cNvPr id="6" name="Рисунок 5" descr="2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300192" y="4869160"/>
            <a:ext cx="2619375" cy="17430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72200" y="188640"/>
            <a:ext cx="2483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Всё лето стояли,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Зимы ожидали.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Дождались поры 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Помчались с горы.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404663"/>
            <a:ext cx="4176464" cy="6103603"/>
          </a:xfrm>
          <a:prstGeom prst="rect">
            <a:avLst/>
          </a:prstGeom>
        </p:spPr>
      </p:pic>
      <p:pic>
        <p:nvPicPr>
          <p:cNvPr id="3" name="Рисунок 2" descr="20.pn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4088" y="0"/>
            <a:ext cx="2880320" cy="3148257"/>
          </a:xfrm>
          <a:prstGeom prst="rect">
            <a:avLst/>
          </a:prstGeom>
        </p:spPr>
      </p:pic>
      <p:pic>
        <p:nvPicPr>
          <p:cNvPr id="4" name="Рисунок 3" descr="2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48064" y="4221088"/>
            <a:ext cx="3456384" cy="23000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6" y="321297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Льётся речка — мы лежим,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Лёд на речке — мы бежим.</a:t>
            </a:r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20217341">
            <a:off x="-78881" y="2626786"/>
            <a:ext cx="90730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Comic Sans MS" pitchFamily="66" charset="0"/>
              </a:rPr>
              <a:t>НАШИ РЕБЯТА</a:t>
            </a:r>
            <a:endParaRPr lang="ru-RU" sz="8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" name="Рисунок 1" descr="26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251520" y="188640"/>
            <a:ext cx="2359149" cy="3145532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3" name="Рисунок 2" descr="27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2267744" y="3068960"/>
            <a:ext cx="2448272" cy="3264363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4" name="Рисунок 3" descr="28.jpg"/>
          <p:cNvPicPr>
            <a:picLocks noGrp="1" noChangeAspect="1"/>
          </p:cNvPicPr>
          <p:nvPr isPhoto="1"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4842030" y="404664"/>
            <a:ext cx="4050450" cy="5400600"/>
          </a:xfrm>
          <a:prstGeom prst="round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217341">
            <a:off x="-78881" y="2626786"/>
            <a:ext cx="90730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Comic Sans MS" pitchFamily="66" charset="0"/>
              </a:rPr>
              <a:t>НАШИ РЕБЯТА</a:t>
            </a:r>
            <a:endParaRPr lang="ru-RU" sz="8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" name="Рисунок 1" descr="29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730250" y="330462"/>
            <a:ext cx="3409702" cy="6070338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3" name="Рисунок 2" descr="30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 rot="16200000">
            <a:off x="3779912" y="1364754"/>
            <a:ext cx="6048672" cy="4032448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92</Words>
  <Application>Microsoft Office PowerPoint</Application>
  <PresentationFormat>Экран (4:3)</PresentationFormat>
  <Paragraphs>37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 Побоженская</dc:creator>
  <cp:lastModifiedBy>User</cp:lastModifiedBy>
  <cp:revision>45</cp:revision>
  <dcterms:created xsi:type="dcterms:W3CDTF">2017-01-04T11:29:41Z</dcterms:created>
  <dcterms:modified xsi:type="dcterms:W3CDTF">2019-01-01T18:36:05Z</dcterms:modified>
</cp:coreProperties>
</file>