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0AEB-D096-497A-AFCC-F083E267BAE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0AEB-D096-497A-AFCC-F083E267BAE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0AEB-D096-497A-AFCC-F083E267BAE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4FE0AEB-D096-497A-AFCC-F083E267BAE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0AEB-D096-497A-AFCC-F083E267BAE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0AEB-D096-497A-AFCC-F083E267BAE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0AEB-D096-497A-AFCC-F083E267BAE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0AEB-D096-497A-AFCC-F083E267BAE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0AEB-D096-497A-AFCC-F083E267BAE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4FE0AEB-D096-497A-AFCC-F083E267BAE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0AEB-D096-497A-AFCC-F083E267BAE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4FE0AEB-D096-497A-AFCC-F083E267BAE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93532708-2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85853" y="-1200147"/>
            <a:ext cx="6857998" cy="92582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403648" y="172577"/>
            <a:ext cx="6143625" cy="4429125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663300"/>
                </a:solidFill>
                <a:latin typeface="Monotype Corsiva" pitchFamily="66" charset="0"/>
              </a:rPr>
              <a:t>История возникновения бумаги</a:t>
            </a:r>
            <a:endParaRPr lang="ru-RU" sz="6000" dirty="0">
              <a:solidFill>
                <a:srgbClr val="6633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4941168"/>
            <a:ext cx="352468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Воспитатель: Гапонова М.Н.</a:t>
            </a:r>
            <a:endParaRPr lang="ru-RU" sz="20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57250" y="571500"/>
            <a:ext cx="8286750" cy="135731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Comic Sans MS" pitchFamily="66" charset="0"/>
              </a:rPr>
              <a:t>Производят бумагу на целлюлозно-бумажных заводах</a:t>
            </a:r>
            <a:endParaRPr lang="ru-RU" b="1" dirty="0"/>
          </a:p>
        </p:txBody>
      </p:sp>
      <p:pic>
        <p:nvPicPr>
          <p:cNvPr id="5" name="Picture 16" descr="http://mtdata.ru/u29/photo395F/20795614915-0/original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988840"/>
            <a:ext cx="6048672" cy="4325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одержимое 13"/>
          <p:cNvSpPr>
            <a:spLocks noGrp="1"/>
          </p:cNvSpPr>
          <p:nvPr>
            <p:ph sz="half" idx="4294967295"/>
          </p:nvPr>
        </p:nvSpPr>
        <p:spPr>
          <a:xfrm>
            <a:off x="611560" y="332656"/>
            <a:ext cx="8100392" cy="266621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 smtClean="0"/>
              <a:t>Сначала нужно заготовить древесину, спилить множество деревьев.</a:t>
            </a:r>
            <a:endParaRPr lang="ru-RU" sz="4000" dirty="0"/>
          </a:p>
        </p:txBody>
      </p:sp>
      <p:pic>
        <p:nvPicPr>
          <p:cNvPr id="16" name="Picture 11" descr="http://kosoblduma.ru/image/752/2413/1/image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708920"/>
            <a:ext cx="741682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БРЕВНА ПРИВОЗЯТ НА ЗАВОД</a:t>
            </a:r>
            <a:endParaRPr lang="ru-RU" b="1" dirty="0"/>
          </a:p>
        </p:txBody>
      </p:sp>
      <p:pic>
        <p:nvPicPr>
          <p:cNvPr id="7" name="Picture 11" descr="http://www.ddru.ru/images/ddru/book/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7123" y="2060848"/>
            <a:ext cx="6089754" cy="4035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52400"/>
            <a:ext cx="8186766" cy="25622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Из брёвен получают мелкие щепки, затем их ВАРЯТ В СПЕЦИАЛЬНОМ РАСТВОРЕ</a:t>
            </a:r>
            <a:r>
              <a:rPr lang="ru-RU" sz="4400" dirty="0" smtClean="0">
                <a:latin typeface="Comic Sans MS" pitchFamily="66" charset="0"/>
              </a:rPr>
              <a:t/>
            </a:r>
            <a:br>
              <a:rPr lang="ru-RU" sz="4400" dirty="0" smtClean="0">
                <a:latin typeface="Comic Sans MS" pitchFamily="66" charset="0"/>
              </a:rPr>
            </a:br>
            <a:endParaRPr lang="ru-RU" dirty="0"/>
          </a:p>
        </p:txBody>
      </p:sp>
      <p:pic>
        <p:nvPicPr>
          <p:cNvPr id="5" name="Picture 13" descr="http://stblizko.ru/system/images/product/012/862/159_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492896"/>
            <a:ext cx="5572164" cy="364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4294967295"/>
          </p:nvPr>
        </p:nvSpPr>
        <p:spPr>
          <a:xfrm>
            <a:off x="107504" y="332656"/>
            <a:ext cx="8820472" cy="249688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Получается кашица , ее отжимают и подают на бумагоделательную машину. Кашица распределяется, сушится, гладится.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7" descr="бум 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780928"/>
            <a:ext cx="6552728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971600" y="404664"/>
            <a:ext cx="7452320" cy="19213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Готовая бумага накручивается на огромные валы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0" descr="http://old.rgo.ru/wp-content/uploads/2010/12/004_proizvodstvo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00808"/>
            <a:ext cx="6589712" cy="4546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625" y="152400"/>
            <a:ext cx="8715375" cy="14906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Наматываются огромные рулоны бумаги.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0" descr="http://img12.nnm.me/5/9/d/2/1/5d2b3dbefe68ce90f6abae193f8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4283968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http://go1.imgsmail.ru/imgpreview?key=5db0eea4ee6a211c&amp;mb=imgdb_preview_4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790357"/>
            <a:ext cx="4069257" cy="359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329613" cy="20621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Потом режется на листы и складывается в пачки. Бумага ГОТОВА!!!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 descr="листы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348880"/>
            <a:ext cx="6072188" cy="417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957263" y="500063"/>
            <a:ext cx="8186737" cy="5595937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/>
              <a:t>Лесорубы дерево срубили,</a:t>
            </a:r>
          </a:p>
          <a:p>
            <a:r>
              <a:rPr lang="ru-RU" sz="4000" dirty="0" smtClean="0"/>
              <a:t>На станке на части разделили,</a:t>
            </a:r>
          </a:p>
          <a:p>
            <a:r>
              <a:rPr lang="ru-RU" sz="4000" dirty="0" smtClean="0"/>
              <a:t>Чурбачки на щепки порубили,</a:t>
            </a:r>
          </a:p>
          <a:p>
            <a:r>
              <a:rPr lang="ru-RU" sz="4000" dirty="0" smtClean="0"/>
              <a:t>И в растворе долго их варили.</a:t>
            </a:r>
          </a:p>
          <a:p>
            <a:r>
              <a:rPr lang="ru-RU" sz="4000" dirty="0" smtClean="0"/>
              <a:t>А потом всю жидкость отжимают,</a:t>
            </a:r>
          </a:p>
          <a:p>
            <a:r>
              <a:rPr lang="ru-RU" sz="4000" dirty="0" smtClean="0"/>
              <a:t>Валиком утюжат, сушат, гладят.</a:t>
            </a:r>
          </a:p>
          <a:p>
            <a:r>
              <a:rPr lang="ru-RU" sz="4000" dirty="0" smtClean="0"/>
              <a:t>Так выходит чистый лист бумаги</a:t>
            </a:r>
          </a:p>
          <a:p>
            <a:r>
              <a:rPr lang="ru-RU" sz="4000" dirty="0" smtClean="0"/>
              <a:t>Для журнала, книги и тетради.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714375" y="152400"/>
            <a:ext cx="8429625" cy="4276725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В нашей жизни бумага встречается повсюду, используется повсеместно.</a:t>
            </a:r>
            <a:endParaRPr lang="ru-RU" sz="4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524000"/>
            <a:ext cx="8229600" cy="4572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1776" y="152400"/>
            <a:ext cx="7227823" cy="12192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НАСКАЛЬНЫЕ РИСУНКИ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394835002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1777" y="1571612"/>
            <a:ext cx="7155689" cy="477045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c909d68c20bde9673f496fe8390fea7fa475c51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82" y="404664"/>
            <a:ext cx="4429125" cy="2878137"/>
          </a:xfrm>
        </p:spPr>
      </p:pic>
      <p:pic>
        <p:nvPicPr>
          <p:cNvPr id="1026" name="Picture 2" descr="http://www.samsonopt.ru/upload/medialibrary/943/coll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944" y="3573016"/>
            <a:ext cx="4964946" cy="2590800"/>
          </a:xfrm>
          <a:prstGeom prst="rect">
            <a:avLst/>
          </a:prstGeom>
          <a:noFill/>
        </p:spPr>
      </p:pic>
      <p:sp>
        <p:nvSpPr>
          <p:cNvPr id="1030" name="AutoShape 6" descr="https://www.stihi.ru/pics/2012/08/15/7540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www.stihi.ru/pics/2012/08/15/7540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://www.homosapiens.lt/templates/images/tiny_mce/125855319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1908" y="404664"/>
            <a:ext cx="3714776" cy="2786082"/>
          </a:xfrm>
          <a:prstGeom prst="rect">
            <a:avLst/>
          </a:prstGeom>
          <a:noFill/>
        </p:spPr>
      </p:pic>
      <p:sp>
        <p:nvSpPr>
          <p:cNvPr id="1036" name="AutoShape 12" descr="https://www.stihi.ru/pics/2012/08/15/7540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https://www.stihi.ru/pics/2012/08/15/7540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0" name="Picture 16" descr="http://pravdaz.ucoz.ru/9_GAZETA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5035" y="3433772"/>
            <a:ext cx="3691649" cy="25860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робки-e1356767539388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755576" y="692696"/>
            <a:ext cx="7776864" cy="5544616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174072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260648"/>
            <a:ext cx="4071938" cy="3062288"/>
          </a:xfrm>
        </p:spPr>
      </p:pic>
      <p:pic>
        <p:nvPicPr>
          <p:cNvPr id="5" name="Рисунок 4" descr="servirovka-stola-bumazhnymi-salfetkami-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571876"/>
            <a:ext cx="3786214" cy="2839660"/>
          </a:xfrm>
          <a:prstGeom prst="rect">
            <a:avLst/>
          </a:prstGeom>
        </p:spPr>
      </p:pic>
      <p:pic>
        <p:nvPicPr>
          <p:cNvPr id="6" name="Рисунок 5" descr="bem_polo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3571876"/>
            <a:ext cx="3817564" cy="2863173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oney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019" y="332253"/>
            <a:ext cx="7969421" cy="5977067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okumenty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476672"/>
            <a:ext cx="7796212" cy="5786437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fb27cae446dc325b8eb3377090fdcfe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76672"/>
            <a:ext cx="7848872" cy="573405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34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548680"/>
            <a:ext cx="7793037" cy="5595937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647009040_73d1519434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224337"/>
            <a:ext cx="3786188" cy="3786188"/>
          </a:xfrm>
        </p:spPr>
      </p:pic>
      <p:pic>
        <p:nvPicPr>
          <p:cNvPr id="5" name="Рисунок 4" descr="Podelki-iz-bumagi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9750" y="428604"/>
            <a:ext cx="4429125" cy="2952750"/>
          </a:xfrm>
          <a:prstGeom prst="rect">
            <a:avLst/>
          </a:prstGeom>
        </p:spPr>
      </p:pic>
      <p:pic>
        <p:nvPicPr>
          <p:cNvPr id="6" name="Рисунок 5" descr="92642df754c6615a2aa21da1b1d0920e.jpg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2630" y="3717032"/>
            <a:ext cx="4143367" cy="2717451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12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4860925" cy="3621087"/>
          </a:xfrm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3325708"/>
            <a:ext cx="4461550" cy="3103687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8ed656f-316f-4a44-bee6-4c78aa263a76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512" y="500042"/>
            <a:ext cx="4394200" cy="3119437"/>
          </a:xfrm>
        </p:spPr>
      </p:pic>
      <p:pic>
        <p:nvPicPr>
          <p:cNvPr id="5" name="Рисунок 4" descr="file585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694" y="500042"/>
            <a:ext cx="2743200" cy="3755136"/>
          </a:xfrm>
          <a:prstGeom prst="rect">
            <a:avLst/>
          </a:prstGeom>
        </p:spPr>
      </p:pic>
      <p:pic>
        <p:nvPicPr>
          <p:cNvPr id="6" name="Рисунок 5" descr="1eskimo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3933056"/>
            <a:ext cx="2857520" cy="251280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ifferent11-19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39552" y="548680"/>
            <a:ext cx="8189912" cy="5524500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ook_PNG2116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1500174"/>
            <a:ext cx="2500330" cy="195025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ЧТО ЗДЕСЬ ЛИШНЕЕ?</a:t>
            </a:r>
            <a:endParaRPr lang="ru-RU" b="1" dirty="0"/>
          </a:p>
        </p:txBody>
      </p:sp>
      <p:pic>
        <p:nvPicPr>
          <p:cNvPr id="5" name="Рисунок 4" descr="7fb27cae446dc325b8eb3377090fdcfe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9322" y="4286256"/>
            <a:ext cx="2638420" cy="2132323"/>
          </a:xfrm>
          <a:prstGeom prst="rect">
            <a:avLst/>
          </a:prstGeom>
        </p:spPr>
      </p:pic>
      <p:pic>
        <p:nvPicPr>
          <p:cNvPr id="6" name="Рисунок 5" descr="file585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4071942"/>
            <a:ext cx="1714512" cy="2346976"/>
          </a:xfrm>
          <a:prstGeom prst="rect">
            <a:avLst/>
          </a:prstGeom>
        </p:spPr>
      </p:pic>
      <p:pic>
        <p:nvPicPr>
          <p:cNvPr id="7" name="Рисунок 6" descr="iphone-4s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88" y="4000504"/>
            <a:ext cx="2643206" cy="2643206"/>
          </a:xfrm>
          <a:prstGeom prst="rect">
            <a:avLst/>
          </a:prstGeom>
        </p:spPr>
      </p:pic>
      <p:pic>
        <p:nvPicPr>
          <p:cNvPr id="8" name="Picture 16" descr="http://pravdaz.ucoz.ru/9_GAZETA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2071678"/>
            <a:ext cx="2977269" cy="2085599"/>
          </a:xfrm>
          <a:prstGeom prst="rect">
            <a:avLst/>
          </a:prstGeom>
          <a:noFill/>
        </p:spPr>
      </p:pic>
      <p:pic>
        <p:nvPicPr>
          <p:cNvPr id="9" name="Рисунок 8" descr="14248756629637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926" y="1428736"/>
            <a:ext cx="2643206" cy="2204434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smo-foto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242" y="366100"/>
            <a:ext cx="3360738" cy="2143125"/>
          </a:xfrm>
        </p:spPr>
      </p:pic>
      <p:pic>
        <p:nvPicPr>
          <p:cNvPr id="5" name="Рисунок 4" descr="myach-s-pogremushkoy-shalun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578" y="3857628"/>
            <a:ext cx="1866892" cy="1866892"/>
          </a:xfrm>
          <a:prstGeom prst="rect">
            <a:avLst/>
          </a:prstGeom>
        </p:spPr>
      </p:pic>
      <p:pic>
        <p:nvPicPr>
          <p:cNvPr id="6" name="Рисунок 5" descr="zmeu-clown-gunther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44" y="4000504"/>
            <a:ext cx="2500310" cy="2500310"/>
          </a:xfrm>
          <a:prstGeom prst="rect">
            <a:avLst/>
          </a:prstGeom>
        </p:spPr>
      </p:pic>
      <p:pic>
        <p:nvPicPr>
          <p:cNvPr id="7" name="Рисунок 6" descr="shumoizolyatsiya-bmv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44" y="1571612"/>
            <a:ext cx="2819889" cy="1875226"/>
          </a:xfrm>
          <a:prstGeom prst="rect">
            <a:avLst/>
          </a:prstGeom>
        </p:spPr>
      </p:pic>
      <p:pic>
        <p:nvPicPr>
          <p:cNvPr id="8" name="Рисунок 7" descr="money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3000372"/>
            <a:ext cx="3143246" cy="2357434"/>
          </a:xfrm>
          <a:prstGeom prst="rect">
            <a:avLst/>
          </a:prstGeom>
        </p:spPr>
      </p:pic>
      <p:pic>
        <p:nvPicPr>
          <p:cNvPr id="9" name="Рисунок 8" descr="617407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3702" y="1000108"/>
            <a:ext cx="2203116" cy="1656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1115616" y="357188"/>
            <a:ext cx="6856809" cy="1214437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Деревья- важная часть природы. Они украшают нашу планету!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484429689.jpg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556792"/>
            <a:ext cx="8001000" cy="4500562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unnamed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671" y="1524000"/>
            <a:ext cx="8016658" cy="4572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9632" y="152400"/>
            <a:ext cx="5832648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Лес-дом для многих животных и птиц.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foto_ru_39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628800"/>
            <a:ext cx="7572428" cy="505907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-12307"/>
            <a:ext cx="8003232" cy="1219200"/>
          </a:xfrm>
        </p:spPr>
        <p:txBody>
          <a:bodyPr/>
          <a:lstStyle/>
          <a:p>
            <a:pPr algn="ctr"/>
            <a:r>
              <a:rPr lang="ru-RU" b="1" dirty="0" smtClean="0"/>
              <a:t>Деревья очищают наш воздух!</a:t>
            </a:r>
            <a:endParaRPr lang="ru-RU" b="1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395536" y="548680"/>
            <a:ext cx="8258175" cy="55245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Надо экономно использовать бумагу, чтобы сберечь деревья. Из использованной бумаги ( ее называют макулатурой) можно снова сделать бумагу. Так мы сохраним жизнь множеству деревьев в наших лесах.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58204" cy="919146"/>
          </a:xfrm>
        </p:spPr>
        <p:txBody>
          <a:bodyPr/>
          <a:lstStyle/>
          <a:p>
            <a:pPr algn="ctr"/>
            <a:r>
              <a:rPr lang="ru-RU" b="1" dirty="0" smtClean="0"/>
              <a:t>ГЛИНЯНЫЕ ТАБЛИЧКИ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500174"/>
            <a:ext cx="2971792" cy="387304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Их неудобно было переносить и хранить, они тяжелые, хрупкие , легко ломались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1342782652_muzeum-195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4365104"/>
            <a:ext cx="3630610" cy="2224953"/>
          </a:xfrm>
        </p:spPr>
      </p:pic>
      <p:pic>
        <p:nvPicPr>
          <p:cNvPr id="8" name="Рисунок 7" descr="LPqKYlI78fY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268760"/>
            <a:ext cx="4024308" cy="271846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mg4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270" y="0"/>
            <a:ext cx="9151270" cy="686345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5c559d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428736"/>
            <a:ext cx="7729571" cy="51286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ЕГИПЕТСКИЙ ПАПИРУС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ПЕРГАМЕНТ ИЗ КОЖИ</a:t>
            </a:r>
            <a:endParaRPr lang="ru-RU" b="1" dirty="0"/>
          </a:p>
        </p:txBody>
      </p:sp>
      <p:pic>
        <p:nvPicPr>
          <p:cNvPr id="9" name="Содержимое 8" descr="1269574920_old-paper2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-250065" y="2250271"/>
            <a:ext cx="5000661" cy="3500463"/>
          </a:xfrm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Пергамент был очень тяжелый и дорогой. На изготовление одной книги уходило стадо телят.</a:t>
            </a:r>
            <a:endParaRPr lang="ru-RU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-32-728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39552" y="350658"/>
            <a:ext cx="8073008" cy="6054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395536" y="548680"/>
            <a:ext cx="8286750" cy="592931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Секрет изготовления бумаги китайцы хранили в тайне многие столетия.  Через 800 лет бумагу научились делать по всему миру. В качестве сырья применяется древесина.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122</TotalTime>
  <Words>260</Words>
  <Application>Microsoft Office PowerPoint</Application>
  <PresentationFormat>Экран (4:3)</PresentationFormat>
  <Paragraphs>32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Бумажная</vt:lpstr>
      <vt:lpstr>История возникновения бумаги</vt:lpstr>
      <vt:lpstr>НАСКАЛЬНЫЕ РИСУНКИ</vt:lpstr>
      <vt:lpstr>Презентация PowerPoint</vt:lpstr>
      <vt:lpstr>ГЛИНЯНЫЕ ТАБЛИЧКИ</vt:lpstr>
      <vt:lpstr>Презентация PowerPoint</vt:lpstr>
      <vt:lpstr>ЕГИПЕТСКИЙ ПАПИРУС</vt:lpstr>
      <vt:lpstr>ПЕРГАМЕНТ ИЗ КОЖИ</vt:lpstr>
      <vt:lpstr>Презентация PowerPoint</vt:lpstr>
      <vt:lpstr>Презентация PowerPoint</vt:lpstr>
      <vt:lpstr>Производят бумагу на целлюлозно-бумажных заводах</vt:lpstr>
      <vt:lpstr>Презентация PowerPoint</vt:lpstr>
      <vt:lpstr>БРЕВНА ПРИВОЗЯТ НА ЗАВОД</vt:lpstr>
      <vt:lpstr>Из брёвен получают мелкие щепки, затем их ВАРЯТ В СПЕЦИАЛЬНОМ РАСТВОРЕ </vt:lpstr>
      <vt:lpstr>Презентация PowerPoint</vt:lpstr>
      <vt:lpstr>Презентация PowerPoint</vt:lpstr>
      <vt:lpstr>Наматываются огромные рулоны бумаги.</vt:lpstr>
      <vt:lpstr>Потом режется на листы и складывается в пачки. Бумага ГОТОВА!!!</vt:lpstr>
      <vt:lpstr>Презентация PowerPoint</vt:lpstr>
      <vt:lpstr>В нашей жизни бумага встречается повсюду, используется повсеместно.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ЗДЕСЬ ЛИШНЕЕ?</vt:lpstr>
      <vt:lpstr>Презентация PowerPoint</vt:lpstr>
      <vt:lpstr>Презентация PowerPoint</vt:lpstr>
      <vt:lpstr>Лес-дом для многих животных и птиц.</vt:lpstr>
      <vt:lpstr>Деревья очищают наш воздух!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возникновения бумаги</dc:title>
  <dc:creator>Ярослав</dc:creator>
  <cp:lastModifiedBy>Admin</cp:lastModifiedBy>
  <cp:revision>15</cp:revision>
  <dcterms:created xsi:type="dcterms:W3CDTF">2016-01-09T12:30:51Z</dcterms:created>
  <dcterms:modified xsi:type="dcterms:W3CDTF">2019-01-02T08:48:47Z</dcterms:modified>
</cp:coreProperties>
</file>